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E14116-5943-42C6-903E-47C13B5AD6C5}" type="doc">
      <dgm:prSet loTypeId="urn:microsoft.com/office/officeart/2005/8/layout/orgChart1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74712D63-885C-438D-8F3F-D6D459248615}">
      <dgm:prSet phldrT="[Κείμενο]" custT="1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l-GR" sz="1600" b="1" u="sng" dirty="0" smtClean="0"/>
            <a:t>ΠΕΤΡΟΥΛΑ</a:t>
          </a:r>
          <a:r>
            <a:rPr lang="el-GR" sz="1400" b="1" u="sng" dirty="0" smtClean="0"/>
            <a:t> </a:t>
          </a:r>
          <a:r>
            <a:rPr lang="el-GR" sz="1600" b="1" u="sng" dirty="0" smtClean="0"/>
            <a:t>ΣΟΦΙΑ</a:t>
          </a:r>
          <a:r>
            <a:rPr lang="el-GR" sz="1400" b="1" u="sng" dirty="0" smtClean="0"/>
            <a:t> Δ.Ν.Υ. </a:t>
          </a:r>
        </a:p>
      </dgm:t>
    </dgm:pt>
    <dgm:pt modelId="{3812E081-303C-4C86-89F3-3B0B0D0401AC}" type="parTrans" cxnId="{C6EF3979-DB56-47CB-BDA0-324E6B9AFF95}">
      <dgm:prSet/>
      <dgm:spPr/>
      <dgm:t>
        <a:bodyPr/>
        <a:lstStyle/>
        <a:p>
          <a:endParaRPr lang="el-GR"/>
        </a:p>
      </dgm:t>
    </dgm:pt>
    <dgm:pt modelId="{04EDC229-81D8-4B24-8D83-C1323512EBD5}" type="sibTrans" cxnId="{C6EF3979-DB56-47CB-BDA0-324E6B9AFF95}">
      <dgm:prSet/>
      <dgm:spPr/>
      <dgm:t>
        <a:bodyPr/>
        <a:lstStyle/>
        <a:p>
          <a:endParaRPr lang="el-GR"/>
        </a:p>
      </dgm:t>
    </dgm:pt>
    <dgm:pt modelId="{32480256-3C65-4B85-B637-7769A561EAEA}">
      <dgm:prSet phldrT="[Κείμενο]" custT="1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l-GR" sz="1600" u="sng" dirty="0" smtClean="0"/>
            <a:t>1ος  ΝΟΣΗΛΕΥΤΙΚΟΣ ΤΟΜΕΑΣ-ΠΑΘΟΛΟΓΙΚΟΣ</a:t>
          </a:r>
        </a:p>
      </dgm:t>
    </dgm:pt>
    <dgm:pt modelId="{FA360B54-945C-482C-8E37-9D49D859C154}" type="parTrans" cxnId="{766BD71B-50D9-4D21-B84B-33D0D966AC8B}">
      <dgm:prSet/>
      <dgm:spPr>
        <a:ln w="4445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tailEnd type="stealth" w="lg" len="sm"/>
        </a:ln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gm:spPr>
      <dgm:t>
        <a:bodyPr/>
        <a:lstStyle/>
        <a:p>
          <a:endParaRPr lang="el-GR"/>
        </a:p>
      </dgm:t>
    </dgm:pt>
    <dgm:pt modelId="{F4431280-8240-4F09-89CD-1B866BB8AF5B}" type="sibTrans" cxnId="{766BD71B-50D9-4D21-B84B-33D0D966AC8B}">
      <dgm:prSet/>
      <dgm:spPr/>
      <dgm:t>
        <a:bodyPr/>
        <a:lstStyle/>
        <a:p>
          <a:endParaRPr lang="el-GR"/>
        </a:p>
      </dgm:t>
    </dgm:pt>
    <dgm:pt modelId="{764AD615-73C0-4BB4-B0F3-EEEEDFF43ADB}">
      <dgm:prSet phldrT="[Κείμενο]" custT="1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u="sng" dirty="0" smtClean="0"/>
            <a:t>ΠΑΘΟΛΟΓΙΚΗ ΚΛΙΝΙΚΗ</a:t>
          </a:r>
          <a:endParaRPr lang="el-GR" sz="1400" dirty="0"/>
        </a:p>
      </dgm:t>
    </dgm:pt>
    <dgm:pt modelId="{02F46E91-93D4-4D94-BC84-14EFE4727C63}" type="parTrans" cxnId="{C37CC933-3661-4218-96C3-6E2E46EEF55D}">
      <dgm:prSet/>
      <dgm:spPr>
        <a:ln w="4445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tailEnd type="stealth" w="lg" len="sm"/>
        </a:ln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gm:spPr>
      <dgm:t>
        <a:bodyPr/>
        <a:lstStyle/>
        <a:p>
          <a:endParaRPr lang="el-GR"/>
        </a:p>
      </dgm:t>
    </dgm:pt>
    <dgm:pt modelId="{5C7AA09E-28DB-4535-ABE5-768D1E9ACCED}" type="sibTrans" cxnId="{C37CC933-3661-4218-96C3-6E2E46EEF55D}">
      <dgm:prSet/>
      <dgm:spPr/>
      <dgm:t>
        <a:bodyPr/>
        <a:lstStyle/>
        <a:p>
          <a:endParaRPr lang="el-GR"/>
        </a:p>
      </dgm:t>
    </dgm:pt>
    <dgm:pt modelId="{E07DECEC-6272-431D-A464-93A6775B3ABF}">
      <dgm:prSet phldrT="[Κείμενο]" custT="1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l-GR" sz="1600" u="sng" dirty="0" smtClean="0"/>
            <a:t>2ος ΝΟΣΗΛΕΥΤΙΚΟΣ ΤΟΜΕΑΣ-ΧΕΙΡΟΥΡΓΙΚΟΣ </a:t>
          </a:r>
        </a:p>
      </dgm:t>
    </dgm:pt>
    <dgm:pt modelId="{832C1FBE-2BD1-4499-BDAA-64D54D6A0F55}" type="parTrans" cxnId="{0D95798E-80B5-43D3-BF79-FA3C4E0AF739}">
      <dgm:prSet/>
      <dgm:spPr>
        <a:ln w="4445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tailEnd type="stealth" w="lg" len="sm"/>
        </a:ln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gm:spPr>
      <dgm:t>
        <a:bodyPr/>
        <a:lstStyle/>
        <a:p>
          <a:endParaRPr lang="el-GR"/>
        </a:p>
      </dgm:t>
    </dgm:pt>
    <dgm:pt modelId="{CD6ADD2B-638E-4802-BB33-3C8130D42FEF}" type="sibTrans" cxnId="{0D95798E-80B5-43D3-BF79-FA3C4E0AF739}">
      <dgm:prSet/>
      <dgm:spPr/>
      <dgm:t>
        <a:bodyPr/>
        <a:lstStyle/>
        <a:p>
          <a:endParaRPr lang="el-GR"/>
        </a:p>
      </dgm:t>
    </dgm:pt>
    <dgm:pt modelId="{87DA0030-6E67-4E16-AA27-2658BE095E8B}">
      <dgm:prSet phldrT="[Κείμενο]" custT="1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l-GR" sz="1600" u="sng" dirty="0" smtClean="0"/>
            <a:t>3</a:t>
          </a:r>
          <a:r>
            <a:rPr lang="el-GR" sz="1600" u="sng" baseline="30000" dirty="0" smtClean="0"/>
            <a:t>ος</a:t>
          </a:r>
          <a:r>
            <a:rPr lang="el-GR" sz="1600" u="sng" dirty="0" smtClean="0"/>
            <a:t> ΝΟΣΗΛΕΥΤΙΚΟΣ ΤΟΜΕΑΣ -ΨΥΧΙΑΤΡΙΚΟΣ</a:t>
          </a:r>
          <a:endParaRPr lang="el-GR" sz="1600" dirty="0"/>
        </a:p>
      </dgm:t>
    </dgm:pt>
    <dgm:pt modelId="{4C9B328A-9C83-4889-ACF8-19FB71EF4D0D}" type="parTrans" cxnId="{C48BDEF7-0FBF-4014-8BE7-33AAC6082334}">
      <dgm:prSet/>
      <dgm:spPr>
        <a:ln w="4445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tailEnd type="stealth" w="lg" len="sm"/>
        </a:ln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gm:spPr>
      <dgm:t>
        <a:bodyPr/>
        <a:lstStyle/>
        <a:p>
          <a:endParaRPr lang="el-GR"/>
        </a:p>
      </dgm:t>
    </dgm:pt>
    <dgm:pt modelId="{42ACF65E-85A4-4BD0-BE34-27F27B14D29D}" type="sibTrans" cxnId="{C48BDEF7-0FBF-4014-8BE7-33AAC6082334}">
      <dgm:prSet/>
      <dgm:spPr/>
      <dgm:t>
        <a:bodyPr/>
        <a:lstStyle/>
        <a:p>
          <a:endParaRPr lang="el-GR"/>
        </a:p>
      </dgm:t>
    </dgm:pt>
    <dgm:pt modelId="{327773D7-622D-4464-A4A3-B93043EF764B}">
      <dgm:prSet phldrT="[Κείμενο]" custT="1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l-GR" sz="1600" dirty="0" smtClean="0"/>
            <a:t>ΜΟΝΑΔΑ ΤΕΧΝΗΤΟΥ ΝΕΦΡΟΥ</a:t>
          </a:r>
          <a:endParaRPr lang="el-GR" sz="1600" dirty="0"/>
        </a:p>
      </dgm:t>
    </dgm:pt>
    <dgm:pt modelId="{395FCB4F-B08D-4390-A6CA-02C2A361CE6D}" type="parTrans" cxnId="{E271E6D0-F0C5-404D-855C-39FBAF79CADA}">
      <dgm:prSet/>
      <dgm:spPr>
        <a:ln w="4445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tailEnd type="stealth" w="lg" len="sm"/>
        </a:ln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gm:spPr>
      <dgm:t>
        <a:bodyPr/>
        <a:lstStyle/>
        <a:p>
          <a:endParaRPr lang="el-GR"/>
        </a:p>
      </dgm:t>
    </dgm:pt>
    <dgm:pt modelId="{75B10105-D11C-4929-9CDE-E01180ACF462}" type="sibTrans" cxnId="{E271E6D0-F0C5-404D-855C-39FBAF79CADA}">
      <dgm:prSet/>
      <dgm:spPr/>
      <dgm:t>
        <a:bodyPr/>
        <a:lstStyle/>
        <a:p>
          <a:endParaRPr lang="el-GR"/>
        </a:p>
      </dgm:t>
    </dgm:pt>
    <dgm:pt modelId="{2FC697B2-2A0F-4F8E-B822-803C366F0E75}">
      <dgm:prSet phldrT="[Κείμενο]" custT="1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el-GR" sz="1600" dirty="0" smtClean="0"/>
            <a:t>  </a:t>
          </a:r>
          <a:r>
            <a:rPr lang="el-GR" sz="1600" dirty="0" smtClean="0"/>
            <a:t>ΑΙΜΟΔΟΣΙΑ</a:t>
          </a:r>
          <a:r>
            <a:rPr lang="en-US" sz="1600" dirty="0" smtClean="0"/>
            <a:t>-</a:t>
          </a:r>
          <a:r>
            <a:rPr lang="el-GR" sz="1600" dirty="0" smtClean="0"/>
            <a:t>ΕΡΓΑΣΤΗΡΙΟ</a:t>
          </a:r>
          <a:endParaRPr lang="el-GR" sz="1600" dirty="0"/>
        </a:p>
      </dgm:t>
    </dgm:pt>
    <dgm:pt modelId="{449DA793-B84C-44A7-9FF3-3D3B0BA352EB}" type="parTrans" cxnId="{41387D66-60DC-4A97-910C-89851CDE128C}">
      <dgm:prSet/>
      <dgm:spPr>
        <a:ln w="4445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tailEnd type="stealth" w="lg" len="sm"/>
        </a:ln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gm:spPr>
      <dgm:t>
        <a:bodyPr/>
        <a:lstStyle/>
        <a:p>
          <a:endParaRPr lang="el-GR"/>
        </a:p>
      </dgm:t>
    </dgm:pt>
    <dgm:pt modelId="{B4320037-7977-499F-8DF1-7781C9982B45}" type="sibTrans" cxnId="{41387D66-60DC-4A97-910C-89851CDE128C}">
      <dgm:prSet/>
      <dgm:spPr/>
      <dgm:t>
        <a:bodyPr/>
        <a:lstStyle/>
        <a:p>
          <a:endParaRPr lang="el-GR"/>
        </a:p>
      </dgm:t>
    </dgm:pt>
    <dgm:pt modelId="{0FA8603B-DB98-421E-8D18-02CE864A6FB1}">
      <dgm:prSet phldrT="[Κείμενο]" custT="1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l-GR" sz="1600" dirty="0" smtClean="0"/>
            <a:t>ΓΕΝΙΚΗ ΧΕΙΡΟΥΡΓΙΚΗ – ΟΥΡΟΛΟΓΙΚΗ ΚΛΙΝΙΚΗ</a:t>
          </a:r>
          <a:endParaRPr lang="el-GR" sz="1600" dirty="0"/>
        </a:p>
      </dgm:t>
    </dgm:pt>
    <dgm:pt modelId="{6B699CE7-1CB1-47CA-AF97-864FD391609B}" type="parTrans" cxnId="{3B40DB45-68CD-40B6-BA22-7C62E8ACA45A}">
      <dgm:prSet/>
      <dgm:spPr>
        <a:ln w="4445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tailEnd type="stealth" w="lg" len="sm"/>
        </a:ln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gm:spPr>
      <dgm:t>
        <a:bodyPr/>
        <a:lstStyle/>
        <a:p>
          <a:endParaRPr lang="el-GR"/>
        </a:p>
      </dgm:t>
    </dgm:pt>
    <dgm:pt modelId="{D60B907F-F326-46E0-829D-C206FC3B4572}" type="sibTrans" cxnId="{3B40DB45-68CD-40B6-BA22-7C62E8ACA45A}">
      <dgm:prSet/>
      <dgm:spPr/>
      <dgm:t>
        <a:bodyPr/>
        <a:lstStyle/>
        <a:p>
          <a:endParaRPr lang="el-GR"/>
        </a:p>
      </dgm:t>
    </dgm:pt>
    <dgm:pt modelId="{6C458290-F827-47A3-AD51-2B5B10F34060}">
      <dgm:prSet phldrT="[Κείμενο]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l-GR" dirty="0" smtClean="0"/>
            <a:t>ΧΕΙΡΟΥΡΓΕΙΟ </a:t>
          </a:r>
          <a:r>
            <a:rPr lang="el-GR" dirty="0" smtClean="0"/>
            <a:t>–ΑΝΑΙΣΘΗΣΙΟΛΟΓΙΚΟ-ΑΠΟΣΤΕΙΡΩΣΗ</a:t>
          </a:r>
          <a:endParaRPr lang="el-GR" dirty="0"/>
        </a:p>
      </dgm:t>
    </dgm:pt>
    <dgm:pt modelId="{9AEB5FEA-A81D-4C4B-8191-0223EB01B3BA}" type="parTrans" cxnId="{45D8AB0F-B979-45D6-8F3C-DD2795608F94}">
      <dgm:prSet/>
      <dgm:spPr>
        <a:ln w="4445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tailEnd type="stealth" w="lg" len="sm"/>
        </a:ln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gm:spPr>
      <dgm:t>
        <a:bodyPr/>
        <a:lstStyle/>
        <a:p>
          <a:endParaRPr lang="el-GR"/>
        </a:p>
      </dgm:t>
    </dgm:pt>
    <dgm:pt modelId="{B73B86B6-7300-45BD-8A41-C1310ACB2EFF}" type="sibTrans" cxnId="{45D8AB0F-B979-45D6-8F3C-DD2795608F94}">
      <dgm:prSet/>
      <dgm:spPr/>
      <dgm:t>
        <a:bodyPr/>
        <a:lstStyle/>
        <a:p>
          <a:endParaRPr lang="el-GR"/>
        </a:p>
      </dgm:t>
    </dgm:pt>
    <dgm:pt modelId="{41EEC8A6-BDCF-4A6D-AC3B-DF96A0862140}">
      <dgm:prSet phldrT="[Κείμενο]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l-GR" dirty="0" smtClean="0"/>
            <a:t>ΜΑΙΕΥΤΙΚΗ - ΓΥΝΑΙΚΟΛΟΓΙΚΗ ΚΛΙΝΙΚΗ</a:t>
          </a:r>
          <a:endParaRPr lang="el-GR" dirty="0"/>
        </a:p>
      </dgm:t>
    </dgm:pt>
    <dgm:pt modelId="{EF4B065B-5967-473E-B3B9-866E3A1EDCF8}" type="parTrans" cxnId="{206E5A97-37C8-4AD8-B436-4F9433B604F0}">
      <dgm:prSet/>
      <dgm:spPr>
        <a:ln w="4445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tailEnd type="stealth" w="lg" len="sm"/>
        </a:ln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gm:spPr>
      <dgm:t>
        <a:bodyPr/>
        <a:lstStyle/>
        <a:p>
          <a:endParaRPr lang="el-GR"/>
        </a:p>
      </dgm:t>
    </dgm:pt>
    <dgm:pt modelId="{1BDE9823-91DC-4C1F-8CD5-88BD14160F44}" type="sibTrans" cxnId="{206E5A97-37C8-4AD8-B436-4F9433B604F0}">
      <dgm:prSet/>
      <dgm:spPr/>
      <dgm:t>
        <a:bodyPr/>
        <a:lstStyle/>
        <a:p>
          <a:endParaRPr lang="el-GR"/>
        </a:p>
      </dgm:t>
    </dgm:pt>
    <dgm:pt modelId="{56166F49-1FBA-4B9B-94F4-0AF4D761204A}">
      <dgm:prSet phldrT="[Κείμενο]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l-GR" dirty="0" smtClean="0"/>
            <a:t>ΟΡΘΟΠΑΙΔΙΚΗ ΚΛΙΝΙΚΗ</a:t>
          </a:r>
          <a:endParaRPr lang="el-GR" dirty="0"/>
        </a:p>
      </dgm:t>
    </dgm:pt>
    <dgm:pt modelId="{CDBA6824-5C93-49EB-8B39-50E237ADE49A}" type="parTrans" cxnId="{7E73EF12-D1C0-4BD8-B71F-F0570FDB5BF6}">
      <dgm:prSet/>
      <dgm:spPr>
        <a:ln w="4445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tailEnd type="stealth" w="lg" len="sm"/>
        </a:ln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gm:spPr>
      <dgm:t>
        <a:bodyPr/>
        <a:lstStyle/>
        <a:p>
          <a:endParaRPr lang="el-GR"/>
        </a:p>
      </dgm:t>
    </dgm:pt>
    <dgm:pt modelId="{2EB0BFB1-9C92-4F99-8422-AFDE8F8A8FD2}" type="sibTrans" cxnId="{7E73EF12-D1C0-4BD8-B71F-F0570FDB5BF6}">
      <dgm:prSet/>
      <dgm:spPr/>
      <dgm:t>
        <a:bodyPr/>
        <a:lstStyle/>
        <a:p>
          <a:endParaRPr lang="el-GR"/>
        </a:p>
      </dgm:t>
    </dgm:pt>
    <dgm:pt modelId="{8A8A81A6-2D1B-4744-84C3-14EB52A810B0}">
      <dgm:prSet phldrT="[Κείμενο]" custT="1"/>
      <dgm:spPr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l-GR" sz="1600" u="sng" dirty="0" smtClean="0"/>
            <a:t>ΚΑΡΔΙΟΛΟΓΙΚΗ ΚΛΙΝΙΚΗ-ΜΟΝΑΔΑ ΕΜΦΡΑΓΜΑΤΩΝ--ΠΑΙΔΙΑΤΡΙΚΗ ΚΛΙΝΙΚΗ</a:t>
          </a:r>
          <a:endParaRPr lang="el-GR" sz="1200" dirty="0"/>
        </a:p>
      </dgm:t>
    </dgm:pt>
    <dgm:pt modelId="{24E7D214-38B0-41EB-A062-69E594E48CFF}" type="parTrans" cxnId="{0CDF041D-7F7B-43B2-BAF4-1FB7DB369CE4}">
      <dgm:prSet/>
      <dgm:spPr>
        <a:ln w="4445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tailEnd type="stealth" w="lg" len="sm"/>
        </a:ln>
      </dgm:spPr>
      <dgm:t>
        <a:bodyPr/>
        <a:lstStyle/>
        <a:p>
          <a:endParaRPr lang="el-GR"/>
        </a:p>
      </dgm:t>
    </dgm:pt>
    <dgm:pt modelId="{07F09597-412A-4530-AD78-BED5BB14EA28}" type="sibTrans" cxnId="{0CDF041D-7F7B-43B2-BAF4-1FB7DB369CE4}">
      <dgm:prSet/>
      <dgm:spPr/>
      <dgm:t>
        <a:bodyPr/>
        <a:lstStyle/>
        <a:p>
          <a:endParaRPr lang="el-GR"/>
        </a:p>
      </dgm:t>
    </dgm:pt>
    <dgm:pt modelId="{DA4B3CD7-84E1-4AD9-8AA6-E7102173937E}">
      <dgm:prSet/>
      <dgm:spPr/>
      <dgm:t>
        <a:bodyPr/>
        <a:lstStyle/>
        <a:p>
          <a:r>
            <a:rPr lang="el-GR" dirty="0" smtClean="0"/>
            <a:t>ΨΥΧΙΑΤΡΙΚΟ ΤΜΗΜΑ</a:t>
          </a:r>
          <a:endParaRPr lang="el-GR" dirty="0"/>
        </a:p>
      </dgm:t>
    </dgm:pt>
    <dgm:pt modelId="{2DB7A054-3BA5-47F3-89EF-01FA0BF97758}" type="parTrans" cxnId="{6DBF7202-9246-4824-B44B-1CCD545A6756}">
      <dgm:prSet/>
      <dgm:spPr/>
      <dgm:t>
        <a:bodyPr/>
        <a:lstStyle/>
        <a:p>
          <a:endParaRPr lang="el-GR"/>
        </a:p>
      </dgm:t>
    </dgm:pt>
    <dgm:pt modelId="{DB1B3987-D7A7-42BD-8627-41E4BF16FD47}" type="sibTrans" cxnId="{6DBF7202-9246-4824-B44B-1CCD545A6756}">
      <dgm:prSet/>
      <dgm:spPr/>
      <dgm:t>
        <a:bodyPr/>
        <a:lstStyle/>
        <a:p>
          <a:endParaRPr lang="el-GR"/>
        </a:p>
      </dgm:t>
    </dgm:pt>
    <dgm:pt modelId="{02F8D6F5-5A5E-4E3C-9A65-A54A922FF6BB}">
      <dgm:prSet/>
      <dgm:spPr/>
      <dgm:t>
        <a:bodyPr/>
        <a:lstStyle/>
        <a:p>
          <a:r>
            <a:rPr lang="el-GR" dirty="0" smtClean="0"/>
            <a:t>ΤΕΠ</a:t>
          </a:r>
          <a:endParaRPr lang="el-GR" dirty="0"/>
        </a:p>
      </dgm:t>
    </dgm:pt>
    <dgm:pt modelId="{28B7D595-6234-4842-9A62-F139592BEA59}" type="parTrans" cxnId="{3A839943-46F3-4F8F-86BB-5C329CBC3F57}">
      <dgm:prSet/>
      <dgm:spPr/>
      <dgm:t>
        <a:bodyPr/>
        <a:lstStyle/>
        <a:p>
          <a:endParaRPr lang="el-GR"/>
        </a:p>
      </dgm:t>
    </dgm:pt>
    <dgm:pt modelId="{AF4AD838-4296-4201-AB6E-667C765ADE41}" type="sibTrans" cxnId="{3A839943-46F3-4F8F-86BB-5C329CBC3F57}">
      <dgm:prSet/>
      <dgm:spPr/>
      <dgm:t>
        <a:bodyPr/>
        <a:lstStyle/>
        <a:p>
          <a:endParaRPr lang="el-GR"/>
        </a:p>
      </dgm:t>
    </dgm:pt>
    <dgm:pt modelId="{92F62ABB-DEA2-404A-AB01-EC79A6DFD2B1}">
      <dgm:prSet/>
      <dgm:spPr/>
      <dgm:t>
        <a:bodyPr/>
        <a:lstStyle/>
        <a:p>
          <a:r>
            <a:rPr lang="el-GR" dirty="0" smtClean="0"/>
            <a:t>ΜΟΝΑΔΑ ΗΜΕΡΗΣΙΑΣ ΝΟΣΗΛΕΙΑΣ</a:t>
          </a:r>
          <a:endParaRPr lang="el-GR" dirty="0"/>
        </a:p>
      </dgm:t>
    </dgm:pt>
    <dgm:pt modelId="{E4D701D5-E749-44A3-95F3-DE5A1ABC31B4}" type="parTrans" cxnId="{3657E9EF-A8ED-4848-BDF6-A23A9257646C}">
      <dgm:prSet/>
      <dgm:spPr/>
      <dgm:t>
        <a:bodyPr/>
        <a:lstStyle/>
        <a:p>
          <a:endParaRPr lang="el-GR"/>
        </a:p>
      </dgm:t>
    </dgm:pt>
    <dgm:pt modelId="{97F066C3-4531-404B-A470-C5A83420D9FF}" type="sibTrans" cxnId="{3657E9EF-A8ED-4848-BDF6-A23A9257646C}">
      <dgm:prSet/>
      <dgm:spPr/>
      <dgm:t>
        <a:bodyPr/>
        <a:lstStyle/>
        <a:p>
          <a:endParaRPr lang="el-GR"/>
        </a:p>
      </dgm:t>
    </dgm:pt>
    <dgm:pt modelId="{EF924025-B7FC-4DE8-8DA9-0CD92A0CE85D}" type="pres">
      <dgm:prSet presAssocID="{EFE14116-5943-42C6-903E-47C13B5AD6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909AC754-F778-42E2-8110-95AA1F748599}" type="pres">
      <dgm:prSet presAssocID="{74712D63-885C-438D-8F3F-D6D459248615}" presName="hierRoot1" presStyleCnt="0">
        <dgm:presLayoutVars>
          <dgm:hierBranch val="init"/>
        </dgm:presLayoutVars>
      </dgm:prSet>
      <dgm:spPr/>
      <dgm:t>
        <a:bodyPr/>
        <a:lstStyle/>
        <a:p>
          <a:endParaRPr lang="el-GR"/>
        </a:p>
      </dgm:t>
    </dgm:pt>
    <dgm:pt modelId="{9AE4D7CD-B4B6-4592-8EC5-5EAE9FB54355}" type="pres">
      <dgm:prSet presAssocID="{74712D63-885C-438D-8F3F-D6D459248615}" presName="rootComposite1" presStyleCnt="0"/>
      <dgm:spPr/>
      <dgm:t>
        <a:bodyPr/>
        <a:lstStyle/>
        <a:p>
          <a:endParaRPr lang="el-GR"/>
        </a:p>
      </dgm:t>
    </dgm:pt>
    <dgm:pt modelId="{040D51E1-1974-4141-A2D6-30384E1782C7}" type="pres">
      <dgm:prSet presAssocID="{74712D63-885C-438D-8F3F-D6D459248615}" presName="rootText1" presStyleLbl="node0" presStyleIdx="0" presStyleCnt="1" custScaleX="175607" custScaleY="114259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1DD2BB5-F01D-4127-A716-D1091EB1DC55}" type="pres">
      <dgm:prSet presAssocID="{74712D63-885C-438D-8F3F-D6D459248615}" presName="rootConnector1" presStyleLbl="node1" presStyleIdx="0" presStyleCnt="0"/>
      <dgm:spPr/>
      <dgm:t>
        <a:bodyPr/>
        <a:lstStyle/>
        <a:p>
          <a:endParaRPr lang="el-GR"/>
        </a:p>
      </dgm:t>
    </dgm:pt>
    <dgm:pt modelId="{E510C58C-8DE7-49B3-B0C4-43FB98C56B8A}" type="pres">
      <dgm:prSet presAssocID="{74712D63-885C-438D-8F3F-D6D459248615}" presName="hierChild2" presStyleCnt="0"/>
      <dgm:spPr/>
      <dgm:t>
        <a:bodyPr/>
        <a:lstStyle/>
        <a:p>
          <a:endParaRPr lang="el-GR"/>
        </a:p>
      </dgm:t>
    </dgm:pt>
    <dgm:pt modelId="{5518F4FE-3CF1-42FC-B431-179C5B90FD4D}" type="pres">
      <dgm:prSet presAssocID="{FA360B54-945C-482C-8E37-9D49D859C154}" presName="Name37" presStyleLbl="parChTrans1D2" presStyleIdx="0" presStyleCnt="3"/>
      <dgm:spPr/>
      <dgm:t>
        <a:bodyPr/>
        <a:lstStyle/>
        <a:p>
          <a:endParaRPr lang="el-GR"/>
        </a:p>
      </dgm:t>
    </dgm:pt>
    <dgm:pt modelId="{0450C2B7-49DB-4805-BF70-272AF8F71E40}" type="pres">
      <dgm:prSet presAssocID="{32480256-3C65-4B85-B637-7769A561EAEA}" presName="hierRoot2" presStyleCnt="0">
        <dgm:presLayoutVars>
          <dgm:hierBranch val="init"/>
        </dgm:presLayoutVars>
      </dgm:prSet>
      <dgm:spPr/>
      <dgm:t>
        <a:bodyPr/>
        <a:lstStyle/>
        <a:p>
          <a:endParaRPr lang="el-GR"/>
        </a:p>
      </dgm:t>
    </dgm:pt>
    <dgm:pt modelId="{E91159EE-D77E-4497-B3F7-648965EC44E3}" type="pres">
      <dgm:prSet presAssocID="{32480256-3C65-4B85-B637-7769A561EAEA}" presName="rootComposite" presStyleCnt="0"/>
      <dgm:spPr/>
      <dgm:t>
        <a:bodyPr/>
        <a:lstStyle/>
        <a:p>
          <a:endParaRPr lang="el-GR"/>
        </a:p>
      </dgm:t>
    </dgm:pt>
    <dgm:pt modelId="{9AE8C5D3-08A9-4183-94F7-5A98CA3D0F84}" type="pres">
      <dgm:prSet presAssocID="{32480256-3C65-4B85-B637-7769A561EAEA}" presName="rootText" presStyleLbl="node2" presStyleIdx="0" presStyleCnt="3" custScaleX="190231" custLinFactNeighborX="-18328" custLinFactNeighborY="-560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AD797A0-137E-4E1E-B09F-0D7E796D48FC}" type="pres">
      <dgm:prSet presAssocID="{32480256-3C65-4B85-B637-7769A561EAEA}" presName="rootConnector" presStyleLbl="node2" presStyleIdx="0" presStyleCnt="3"/>
      <dgm:spPr/>
      <dgm:t>
        <a:bodyPr/>
        <a:lstStyle/>
        <a:p>
          <a:endParaRPr lang="el-GR"/>
        </a:p>
      </dgm:t>
    </dgm:pt>
    <dgm:pt modelId="{C720ED14-B021-4C2E-993A-0B6026868A30}" type="pres">
      <dgm:prSet presAssocID="{32480256-3C65-4B85-B637-7769A561EAEA}" presName="hierChild4" presStyleCnt="0"/>
      <dgm:spPr/>
      <dgm:t>
        <a:bodyPr/>
        <a:lstStyle/>
        <a:p>
          <a:endParaRPr lang="el-GR"/>
        </a:p>
      </dgm:t>
    </dgm:pt>
    <dgm:pt modelId="{8AD046D1-D8DF-4095-BC72-4004A7C888B9}" type="pres">
      <dgm:prSet presAssocID="{02F46E91-93D4-4D94-BC84-14EFE4727C63}" presName="Name37" presStyleLbl="parChTrans1D3" presStyleIdx="0" presStyleCnt="11"/>
      <dgm:spPr/>
      <dgm:t>
        <a:bodyPr/>
        <a:lstStyle/>
        <a:p>
          <a:endParaRPr lang="el-GR"/>
        </a:p>
      </dgm:t>
    </dgm:pt>
    <dgm:pt modelId="{F4016D1D-0595-4C7A-B4FB-D1673F099AF1}" type="pres">
      <dgm:prSet presAssocID="{764AD615-73C0-4BB4-B0F3-EEEEDFF43ADB}" presName="hierRoot2" presStyleCnt="0">
        <dgm:presLayoutVars>
          <dgm:hierBranch val="init"/>
        </dgm:presLayoutVars>
      </dgm:prSet>
      <dgm:spPr/>
      <dgm:t>
        <a:bodyPr/>
        <a:lstStyle/>
        <a:p>
          <a:endParaRPr lang="el-GR"/>
        </a:p>
      </dgm:t>
    </dgm:pt>
    <dgm:pt modelId="{8FE463E4-30F0-4F1C-9680-8D125F9A17C6}" type="pres">
      <dgm:prSet presAssocID="{764AD615-73C0-4BB4-B0F3-EEEEDFF43ADB}" presName="rootComposite" presStyleCnt="0"/>
      <dgm:spPr/>
      <dgm:t>
        <a:bodyPr/>
        <a:lstStyle/>
        <a:p>
          <a:endParaRPr lang="el-GR"/>
        </a:p>
      </dgm:t>
    </dgm:pt>
    <dgm:pt modelId="{D0D1A552-AD1D-4CAE-B363-ACAE46A958AB}" type="pres">
      <dgm:prSet presAssocID="{764AD615-73C0-4BB4-B0F3-EEEEDFF43ADB}" presName="rootText" presStyleLbl="node3" presStyleIdx="0" presStyleCnt="11" custScaleX="182932" custLinFactNeighborX="-21722" custLinFactNeighborY="18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EA44ED8-9E19-43CD-B2AF-426FE7C334CC}" type="pres">
      <dgm:prSet presAssocID="{764AD615-73C0-4BB4-B0F3-EEEEDFF43ADB}" presName="rootConnector" presStyleLbl="node3" presStyleIdx="0" presStyleCnt="11"/>
      <dgm:spPr/>
      <dgm:t>
        <a:bodyPr/>
        <a:lstStyle/>
        <a:p>
          <a:endParaRPr lang="el-GR"/>
        </a:p>
      </dgm:t>
    </dgm:pt>
    <dgm:pt modelId="{EA63FA5A-ED92-4AD4-9856-363620FE9B7B}" type="pres">
      <dgm:prSet presAssocID="{764AD615-73C0-4BB4-B0F3-EEEEDFF43ADB}" presName="hierChild4" presStyleCnt="0"/>
      <dgm:spPr/>
      <dgm:t>
        <a:bodyPr/>
        <a:lstStyle/>
        <a:p>
          <a:endParaRPr lang="el-GR"/>
        </a:p>
      </dgm:t>
    </dgm:pt>
    <dgm:pt modelId="{78B6D019-D556-46FF-A405-380BD1F5A024}" type="pres">
      <dgm:prSet presAssocID="{764AD615-73C0-4BB4-B0F3-EEEEDFF43ADB}" presName="hierChild5" presStyleCnt="0"/>
      <dgm:spPr/>
      <dgm:t>
        <a:bodyPr/>
        <a:lstStyle/>
        <a:p>
          <a:endParaRPr lang="el-GR"/>
        </a:p>
      </dgm:t>
    </dgm:pt>
    <dgm:pt modelId="{D6412C45-3BFA-4517-B415-CC93BC96EA91}" type="pres">
      <dgm:prSet presAssocID="{24E7D214-38B0-41EB-A062-69E594E48CFF}" presName="Name37" presStyleLbl="parChTrans1D3" presStyleIdx="1" presStyleCnt="11"/>
      <dgm:spPr/>
      <dgm:t>
        <a:bodyPr/>
        <a:lstStyle/>
        <a:p>
          <a:endParaRPr lang="el-GR"/>
        </a:p>
      </dgm:t>
    </dgm:pt>
    <dgm:pt modelId="{1FD4791B-8919-41EC-B118-0A9E931716F1}" type="pres">
      <dgm:prSet presAssocID="{8A8A81A6-2D1B-4744-84C3-14EB52A810B0}" presName="hierRoot2" presStyleCnt="0">
        <dgm:presLayoutVars>
          <dgm:hierBranch val="init"/>
        </dgm:presLayoutVars>
      </dgm:prSet>
      <dgm:spPr/>
      <dgm:t>
        <a:bodyPr/>
        <a:lstStyle/>
        <a:p>
          <a:endParaRPr lang="el-GR"/>
        </a:p>
      </dgm:t>
    </dgm:pt>
    <dgm:pt modelId="{A6AE586E-A9B8-4B47-9499-DE362844B939}" type="pres">
      <dgm:prSet presAssocID="{8A8A81A6-2D1B-4744-84C3-14EB52A810B0}" presName="rootComposite" presStyleCnt="0"/>
      <dgm:spPr/>
      <dgm:t>
        <a:bodyPr/>
        <a:lstStyle/>
        <a:p>
          <a:endParaRPr lang="el-GR"/>
        </a:p>
      </dgm:t>
    </dgm:pt>
    <dgm:pt modelId="{6C2B8E35-C823-4B93-AB46-279529D08D1D}" type="pres">
      <dgm:prSet presAssocID="{8A8A81A6-2D1B-4744-84C3-14EB52A810B0}" presName="rootText" presStyleLbl="node3" presStyleIdx="1" presStyleCnt="11" custScaleX="182932" custScaleY="150475" custLinFactNeighborX="-21722" custLinFactNeighborY="18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2B94818-A2FC-414F-9F2D-2246F8564F9B}" type="pres">
      <dgm:prSet presAssocID="{8A8A81A6-2D1B-4744-84C3-14EB52A810B0}" presName="rootConnector" presStyleLbl="node3" presStyleIdx="1" presStyleCnt="11"/>
      <dgm:spPr/>
      <dgm:t>
        <a:bodyPr/>
        <a:lstStyle/>
        <a:p>
          <a:endParaRPr lang="el-GR"/>
        </a:p>
      </dgm:t>
    </dgm:pt>
    <dgm:pt modelId="{A579FBCD-3C57-42F9-8C08-8A92759743A7}" type="pres">
      <dgm:prSet presAssocID="{8A8A81A6-2D1B-4744-84C3-14EB52A810B0}" presName="hierChild4" presStyleCnt="0"/>
      <dgm:spPr/>
      <dgm:t>
        <a:bodyPr/>
        <a:lstStyle/>
        <a:p>
          <a:endParaRPr lang="el-GR"/>
        </a:p>
      </dgm:t>
    </dgm:pt>
    <dgm:pt modelId="{59E64770-9B8D-4BCF-8932-7D08852316AB}" type="pres">
      <dgm:prSet presAssocID="{8A8A81A6-2D1B-4744-84C3-14EB52A810B0}" presName="hierChild5" presStyleCnt="0"/>
      <dgm:spPr/>
      <dgm:t>
        <a:bodyPr/>
        <a:lstStyle/>
        <a:p>
          <a:endParaRPr lang="el-GR"/>
        </a:p>
      </dgm:t>
    </dgm:pt>
    <dgm:pt modelId="{239F6204-FB1B-4F8D-8F64-4648598AFD8D}" type="pres">
      <dgm:prSet presAssocID="{395FCB4F-B08D-4390-A6CA-02C2A361CE6D}" presName="Name37" presStyleLbl="parChTrans1D3" presStyleIdx="2" presStyleCnt="11"/>
      <dgm:spPr/>
      <dgm:t>
        <a:bodyPr/>
        <a:lstStyle/>
        <a:p>
          <a:endParaRPr lang="el-GR"/>
        </a:p>
      </dgm:t>
    </dgm:pt>
    <dgm:pt modelId="{76FA5383-B1F0-44A5-8681-170823AB6DEF}" type="pres">
      <dgm:prSet presAssocID="{327773D7-622D-4464-A4A3-B93043EF764B}" presName="hierRoot2" presStyleCnt="0">
        <dgm:presLayoutVars>
          <dgm:hierBranch val="init"/>
        </dgm:presLayoutVars>
      </dgm:prSet>
      <dgm:spPr/>
      <dgm:t>
        <a:bodyPr/>
        <a:lstStyle/>
        <a:p>
          <a:endParaRPr lang="el-GR"/>
        </a:p>
      </dgm:t>
    </dgm:pt>
    <dgm:pt modelId="{B9F91573-1939-4AB7-ABCD-1562FC929FA1}" type="pres">
      <dgm:prSet presAssocID="{327773D7-622D-4464-A4A3-B93043EF764B}" presName="rootComposite" presStyleCnt="0"/>
      <dgm:spPr/>
      <dgm:t>
        <a:bodyPr/>
        <a:lstStyle/>
        <a:p>
          <a:endParaRPr lang="el-GR"/>
        </a:p>
      </dgm:t>
    </dgm:pt>
    <dgm:pt modelId="{B76507CD-2AD2-49AA-B3EA-EC5076A093F5}" type="pres">
      <dgm:prSet presAssocID="{327773D7-622D-4464-A4A3-B93043EF764B}" presName="rootText" presStyleLbl="node3" presStyleIdx="2" presStyleCnt="11" custScaleX="182932" custLinFactNeighborX="-21722" custLinFactNeighborY="18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CD6BCA8-1F67-4F10-A4E6-6030BA163E41}" type="pres">
      <dgm:prSet presAssocID="{327773D7-622D-4464-A4A3-B93043EF764B}" presName="rootConnector" presStyleLbl="node3" presStyleIdx="2" presStyleCnt="11"/>
      <dgm:spPr/>
      <dgm:t>
        <a:bodyPr/>
        <a:lstStyle/>
        <a:p>
          <a:endParaRPr lang="el-GR"/>
        </a:p>
      </dgm:t>
    </dgm:pt>
    <dgm:pt modelId="{909C8509-7057-4842-B0A1-2B88CBB50EBB}" type="pres">
      <dgm:prSet presAssocID="{327773D7-622D-4464-A4A3-B93043EF764B}" presName="hierChild4" presStyleCnt="0"/>
      <dgm:spPr/>
      <dgm:t>
        <a:bodyPr/>
        <a:lstStyle/>
        <a:p>
          <a:endParaRPr lang="el-GR"/>
        </a:p>
      </dgm:t>
    </dgm:pt>
    <dgm:pt modelId="{60711F3C-F5AA-4174-A9F8-3862F8D0FC5A}" type="pres">
      <dgm:prSet presAssocID="{327773D7-622D-4464-A4A3-B93043EF764B}" presName="hierChild5" presStyleCnt="0"/>
      <dgm:spPr/>
      <dgm:t>
        <a:bodyPr/>
        <a:lstStyle/>
        <a:p>
          <a:endParaRPr lang="el-GR"/>
        </a:p>
      </dgm:t>
    </dgm:pt>
    <dgm:pt modelId="{A1646610-30F3-42ED-81A3-DF21D7D03D93}" type="pres">
      <dgm:prSet presAssocID="{449DA793-B84C-44A7-9FF3-3D3B0BA352EB}" presName="Name37" presStyleLbl="parChTrans1D3" presStyleIdx="3" presStyleCnt="11"/>
      <dgm:spPr/>
      <dgm:t>
        <a:bodyPr/>
        <a:lstStyle/>
        <a:p>
          <a:endParaRPr lang="el-GR"/>
        </a:p>
      </dgm:t>
    </dgm:pt>
    <dgm:pt modelId="{5139B6D8-3E7E-4BEE-ADC1-DE4FFDFD565B}" type="pres">
      <dgm:prSet presAssocID="{2FC697B2-2A0F-4F8E-B822-803C366F0E75}" presName="hierRoot2" presStyleCnt="0">
        <dgm:presLayoutVars>
          <dgm:hierBranch val="init"/>
        </dgm:presLayoutVars>
      </dgm:prSet>
      <dgm:spPr/>
      <dgm:t>
        <a:bodyPr/>
        <a:lstStyle/>
        <a:p>
          <a:endParaRPr lang="el-GR"/>
        </a:p>
      </dgm:t>
    </dgm:pt>
    <dgm:pt modelId="{6D2FDD0F-F69D-46E6-AE92-58A919085387}" type="pres">
      <dgm:prSet presAssocID="{2FC697B2-2A0F-4F8E-B822-803C366F0E75}" presName="rootComposite" presStyleCnt="0"/>
      <dgm:spPr/>
      <dgm:t>
        <a:bodyPr/>
        <a:lstStyle/>
        <a:p>
          <a:endParaRPr lang="el-GR"/>
        </a:p>
      </dgm:t>
    </dgm:pt>
    <dgm:pt modelId="{2F7D3F9B-E242-4A41-916E-AE189EB009C3}" type="pres">
      <dgm:prSet presAssocID="{2FC697B2-2A0F-4F8E-B822-803C366F0E75}" presName="rootText" presStyleLbl="node3" presStyleIdx="3" presStyleCnt="11" custScaleX="182932" custLinFactNeighborX="-19153" custLinFactNeighborY="-300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A3528FB-203F-4310-9A44-C54F6E3FC088}" type="pres">
      <dgm:prSet presAssocID="{2FC697B2-2A0F-4F8E-B822-803C366F0E75}" presName="rootConnector" presStyleLbl="node3" presStyleIdx="3" presStyleCnt="11"/>
      <dgm:spPr/>
      <dgm:t>
        <a:bodyPr/>
        <a:lstStyle/>
        <a:p>
          <a:endParaRPr lang="el-GR"/>
        </a:p>
      </dgm:t>
    </dgm:pt>
    <dgm:pt modelId="{69BE93A0-1EE1-4C6C-ADA8-7A4C4AFA922D}" type="pres">
      <dgm:prSet presAssocID="{2FC697B2-2A0F-4F8E-B822-803C366F0E75}" presName="hierChild4" presStyleCnt="0"/>
      <dgm:spPr/>
      <dgm:t>
        <a:bodyPr/>
        <a:lstStyle/>
        <a:p>
          <a:endParaRPr lang="el-GR"/>
        </a:p>
      </dgm:t>
    </dgm:pt>
    <dgm:pt modelId="{635D06C9-E375-4E7B-8CE8-D5B544A8A332}" type="pres">
      <dgm:prSet presAssocID="{2FC697B2-2A0F-4F8E-B822-803C366F0E75}" presName="hierChild5" presStyleCnt="0"/>
      <dgm:spPr/>
      <dgm:t>
        <a:bodyPr/>
        <a:lstStyle/>
        <a:p>
          <a:endParaRPr lang="el-GR"/>
        </a:p>
      </dgm:t>
    </dgm:pt>
    <dgm:pt modelId="{6A29DF0B-C155-4897-A234-5BFFA591346C}" type="pres">
      <dgm:prSet presAssocID="{32480256-3C65-4B85-B637-7769A561EAEA}" presName="hierChild5" presStyleCnt="0"/>
      <dgm:spPr/>
      <dgm:t>
        <a:bodyPr/>
        <a:lstStyle/>
        <a:p>
          <a:endParaRPr lang="el-GR"/>
        </a:p>
      </dgm:t>
    </dgm:pt>
    <dgm:pt modelId="{82724D57-7785-4F18-8F63-9FD3A9A20EE8}" type="pres">
      <dgm:prSet presAssocID="{832C1FBE-2BD1-4499-BDAA-64D54D6A0F55}" presName="Name37" presStyleLbl="parChTrans1D2" presStyleIdx="1" presStyleCnt="3"/>
      <dgm:spPr/>
      <dgm:t>
        <a:bodyPr/>
        <a:lstStyle/>
        <a:p>
          <a:endParaRPr lang="el-GR"/>
        </a:p>
      </dgm:t>
    </dgm:pt>
    <dgm:pt modelId="{C3F72B0E-77A2-40AD-8FB3-51C10E2A5367}" type="pres">
      <dgm:prSet presAssocID="{E07DECEC-6272-431D-A464-93A6775B3ABF}" presName="hierRoot2" presStyleCnt="0">
        <dgm:presLayoutVars>
          <dgm:hierBranch val="init"/>
        </dgm:presLayoutVars>
      </dgm:prSet>
      <dgm:spPr/>
      <dgm:t>
        <a:bodyPr/>
        <a:lstStyle/>
        <a:p>
          <a:endParaRPr lang="el-GR"/>
        </a:p>
      </dgm:t>
    </dgm:pt>
    <dgm:pt modelId="{3ACE7DA0-2686-4759-A262-06EAD9461F96}" type="pres">
      <dgm:prSet presAssocID="{E07DECEC-6272-431D-A464-93A6775B3ABF}" presName="rootComposite" presStyleCnt="0"/>
      <dgm:spPr/>
      <dgm:t>
        <a:bodyPr/>
        <a:lstStyle/>
        <a:p>
          <a:endParaRPr lang="el-GR"/>
        </a:p>
      </dgm:t>
    </dgm:pt>
    <dgm:pt modelId="{F76FB7F7-D79F-4900-8FA6-88383EB6465A}" type="pres">
      <dgm:prSet presAssocID="{E07DECEC-6272-431D-A464-93A6775B3ABF}" presName="rootText" presStyleLbl="node2" presStyleIdx="1" presStyleCnt="3" custScaleX="21218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ABE76A70-4216-4D2C-AD44-4285A19C4188}" type="pres">
      <dgm:prSet presAssocID="{E07DECEC-6272-431D-A464-93A6775B3ABF}" presName="rootConnector" presStyleLbl="node2" presStyleIdx="1" presStyleCnt="3"/>
      <dgm:spPr/>
      <dgm:t>
        <a:bodyPr/>
        <a:lstStyle/>
        <a:p>
          <a:endParaRPr lang="el-GR"/>
        </a:p>
      </dgm:t>
    </dgm:pt>
    <dgm:pt modelId="{1672CEC3-29B1-419A-9E68-F48C2B18EE66}" type="pres">
      <dgm:prSet presAssocID="{E07DECEC-6272-431D-A464-93A6775B3ABF}" presName="hierChild4" presStyleCnt="0"/>
      <dgm:spPr/>
      <dgm:t>
        <a:bodyPr/>
        <a:lstStyle/>
        <a:p>
          <a:endParaRPr lang="el-GR"/>
        </a:p>
      </dgm:t>
    </dgm:pt>
    <dgm:pt modelId="{7087E770-7188-4738-AC4B-60043BAE5BE8}" type="pres">
      <dgm:prSet presAssocID="{6B699CE7-1CB1-47CA-AF97-864FD391609B}" presName="Name37" presStyleLbl="parChTrans1D3" presStyleIdx="4" presStyleCnt="11"/>
      <dgm:spPr/>
      <dgm:t>
        <a:bodyPr/>
        <a:lstStyle/>
        <a:p>
          <a:endParaRPr lang="el-GR"/>
        </a:p>
      </dgm:t>
    </dgm:pt>
    <dgm:pt modelId="{0F6F5DBA-221F-4346-AB9A-34B9681B16DD}" type="pres">
      <dgm:prSet presAssocID="{0FA8603B-DB98-421E-8D18-02CE864A6FB1}" presName="hierRoot2" presStyleCnt="0">
        <dgm:presLayoutVars>
          <dgm:hierBranch val="init"/>
        </dgm:presLayoutVars>
      </dgm:prSet>
      <dgm:spPr/>
      <dgm:t>
        <a:bodyPr/>
        <a:lstStyle/>
        <a:p>
          <a:endParaRPr lang="el-GR"/>
        </a:p>
      </dgm:t>
    </dgm:pt>
    <dgm:pt modelId="{33D4807D-4A0C-4FDA-B54F-4483D3378768}" type="pres">
      <dgm:prSet presAssocID="{0FA8603B-DB98-421E-8D18-02CE864A6FB1}" presName="rootComposite" presStyleCnt="0"/>
      <dgm:spPr/>
      <dgm:t>
        <a:bodyPr/>
        <a:lstStyle/>
        <a:p>
          <a:endParaRPr lang="el-GR"/>
        </a:p>
      </dgm:t>
    </dgm:pt>
    <dgm:pt modelId="{A20A0DAC-A9A7-425D-97B0-09643F677201}" type="pres">
      <dgm:prSet presAssocID="{0FA8603B-DB98-421E-8D18-02CE864A6FB1}" presName="rootText" presStyleLbl="node3" presStyleIdx="4" presStyleCnt="11" custScaleX="168279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CEEEAEB-94C2-45C0-9FE7-E02F00B89047}" type="pres">
      <dgm:prSet presAssocID="{0FA8603B-DB98-421E-8D18-02CE864A6FB1}" presName="rootConnector" presStyleLbl="node3" presStyleIdx="4" presStyleCnt="11"/>
      <dgm:spPr/>
      <dgm:t>
        <a:bodyPr/>
        <a:lstStyle/>
        <a:p>
          <a:endParaRPr lang="el-GR"/>
        </a:p>
      </dgm:t>
    </dgm:pt>
    <dgm:pt modelId="{C5F4FAD8-A6E2-4508-BC51-8F5F6322A335}" type="pres">
      <dgm:prSet presAssocID="{0FA8603B-DB98-421E-8D18-02CE864A6FB1}" presName="hierChild4" presStyleCnt="0"/>
      <dgm:spPr/>
      <dgm:t>
        <a:bodyPr/>
        <a:lstStyle/>
        <a:p>
          <a:endParaRPr lang="el-GR"/>
        </a:p>
      </dgm:t>
    </dgm:pt>
    <dgm:pt modelId="{AF63CD14-57E2-4D9D-8EA2-404CE418FC5A}" type="pres">
      <dgm:prSet presAssocID="{0FA8603B-DB98-421E-8D18-02CE864A6FB1}" presName="hierChild5" presStyleCnt="0"/>
      <dgm:spPr/>
      <dgm:t>
        <a:bodyPr/>
        <a:lstStyle/>
        <a:p>
          <a:endParaRPr lang="el-GR"/>
        </a:p>
      </dgm:t>
    </dgm:pt>
    <dgm:pt modelId="{9A496FFC-CA52-457F-AA71-702F7083807B}" type="pres">
      <dgm:prSet presAssocID="{CDBA6824-5C93-49EB-8B39-50E237ADE49A}" presName="Name37" presStyleLbl="parChTrans1D3" presStyleIdx="5" presStyleCnt="11"/>
      <dgm:spPr/>
      <dgm:t>
        <a:bodyPr/>
        <a:lstStyle/>
        <a:p>
          <a:endParaRPr lang="el-GR"/>
        </a:p>
      </dgm:t>
    </dgm:pt>
    <dgm:pt modelId="{0FAAAB7B-DD92-4BCC-9AF8-070C63EA009F}" type="pres">
      <dgm:prSet presAssocID="{56166F49-1FBA-4B9B-94F4-0AF4D761204A}" presName="hierRoot2" presStyleCnt="0">
        <dgm:presLayoutVars>
          <dgm:hierBranch val="init"/>
        </dgm:presLayoutVars>
      </dgm:prSet>
      <dgm:spPr/>
      <dgm:t>
        <a:bodyPr/>
        <a:lstStyle/>
        <a:p>
          <a:endParaRPr lang="el-GR"/>
        </a:p>
      </dgm:t>
    </dgm:pt>
    <dgm:pt modelId="{89447D28-E4C8-4882-A851-BF12F33DD4AD}" type="pres">
      <dgm:prSet presAssocID="{56166F49-1FBA-4B9B-94F4-0AF4D761204A}" presName="rootComposite" presStyleCnt="0"/>
      <dgm:spPr/>
      <dgm:t>
        <a:bodyPr/>
        <a:lstStyle/>
        <a:p>
          <a:endParaRPr lang="el-GR"/>
        </a:p>
      </dgm:t>
    </dgm:pt>
    <dgm:pt modelId="{A313776F-2F1A-4134-998E-0311FF5E6914}" type="pres">
      <dgm:prSet presAssocID="{56166F49-1FBA-4B9B-94F4-0AF4D761204A}" presName="rootText" presStyleLbl="node3" presStyleIdx="5" presStyleCnt="11" custScaleX="168279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5D077E9-A938-4264-9B13-B8007AC4EACD}" type="pres">
      <dgm:prSet presAssocID="{56166F49-1FBA-4B9B-94F4-0AF4D761204A}" presName="rootConnector" presStyleLbl="node3" presStyleIdx="5" presStyleCnt="11"/>
      <dgm:spPr/>
      <dgm:t>
        <a:bodyPr/>
        <a:lstStyle/>
        <a:p>
          <a:endParaRPr lang="el-GR"/>
        </a:p>
      </dgm:t>
    </dgm:pt>
    <dgm:pt modelId="{6169C24A-F84F-412A-ADC8-701260FAA40A}" type="pres">
      <dgm:prSet presAssocID="{56166F49-1FBA-4B9B-94F4-0AF4D761204A}" presName="hierChild4" presStyleCnt="0"/>
      <dgm:spPr/>
      <dgm:t>
        <a:bodyPr/>
        <a:lstStyle/>
        <a:p>
          <a:endParaRPr lang="el-GR"/>
        </a:p>
      </dgm:t>
    </dgm:pt>
    <dgm:pt modelId="{C4D4D112-C590-456E-B129-84AE6EE4BC75}" type="pres">
      <dgm:prSet presAssocID="{56166F49-1FBA-4B9B-94F4-0AF4D761204A}" presName="hierChild5" presStyleCnt="0"/>
      <dgm:spPr/>
      <dgm:t>
        <a:bodyPr/>
        <a:lstStyle/>
        <a:p>
          <a:endParaRPr lang="el-GR"/>
        </a:p>
      </dgm:t>
    </dgm:pt>
    <dgm:pt modelId="{9309FCE2-E438-4C47-99B6-AB159E95B7E4}" type="pres">
      <dgm:prSet presAssocID="{EF4B065B-5967-473E-B3B9-866E3A1EDCF8}" presName="Name37" presStyleLbl="parChTrans1D3" presStyleIdx="6" presStyleCnt="11"/>
      <dgm:spPr/>
      <dgm:t>
        <a:bodyPr/>
        <a:lstStyle/>
        <a:p>
          <a:endParaRPr lang="el-GR"/>
        </a:p>
      </dgm:t>
    </dgm:pt>
    <dgm:pt modelId="{1BD24DB1-3483-4185-85EC-DA3F0B77B6CF}" type="pres">
      <dgm:prSet presAssocID="{41EEC8A6-BDCF-4A6D-AC3B-DF96A0862140}" presName="hierRoot2" presStyleCnt="0">
        <dgm:presLayoutVars>
          <dgm:hierBranch val="init"/>
        </dgm:presLayoutVars>
      </dgm:prSet>
      <dgm:spPr/>
      <dgm:t>
        <a:bodyPr/>
        <a:lstStyle/>
        <a:p>
          <a:endParaRPr lang="el-GR"/>
        </a:p>
      </dgm:t>
    </dgm:pt>
    <dgm:pt modelId="{E33EDD40-E873-49DE-A961-F7F5187D1F66}" type="pres">
      <dgm:prSet presAssocID="{41EEC8A6-BDCF-4A6D-AC3B-DF96A0862140}" presName="rootComposite" presStyleCnt="0"/>
      <dgm:spPr/>
      <dgm:t>
        <a:bodyPr/>
        <a:lstStyle/>
        <a:p>
          <a:endParaRPr lang="el-GR"/>
        </a:p>
      </dgm:t>
    </dgm:pt>
    <dgm:pt modelId="{4510D00D-2504-47C4-881C-71665E8BA742}" type="pres">
      <dgm:prSet presAssocID="{41EEC8A6-BDCF-4A6D-AC3B-DF96A0862140}" presName="rootText" presStyleLbl="node3" presStyleIdx="6" presStyleCnt="11" custScaleX="168279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25D4EF4-0F84-4039-B090-71B87A32B900}" type="pres">
      <dgm:prSet presAssocID="{41EEC8A6-BDCF-4A6D-AC3B-DF96A0862140}" presName="rootConnector" presStyleLbl="node3" presStyleIdx="6" presStyleCnt="11"/>
      <dgm:spPr/>
      <dgm:t>
        <a:bodyPr/>
        <a:lstStyle/>
        <a:p>
          <a:endParaRPr lang="el-GR"/>
        </a:p>
      </dgm:t>
    </dgm:pt>
    <dgm:pt modelId="{131BD11E-E61F-42FC-B711-29D7857274FB}" type="pres">
      <dgm:prSet presAssocID="{41EEC8A6-BDCF-4A6D-AC3B-DF96A0862140}" presName="hierChild4" presStyleCnt="0"/>
      <dgm:spPr/>
      <dgm:t>
        <a:bodyPr/>
        <a:lstStyle/>
        <a:p>
          <a:endParaRPr lang="el-GR"/>
        </a:p>
      </dgm:t>
    </dgm:pt>
    <dgm:pt modelId="{E79B44E8-12AF-4572-AEEB-4EBBFCEBCD2F}" type="pres">
      <dgm:prSet presAssocID="{41EEC8A6-BDCF-4A6D-AC3B-DF96A0862140}" presName="hierChild5" presStyleCnt="0"/>
      <dgm:spPr/>
      <dgm:t>
        <a:bodyPr/>
        <a:lstStyle/>
        <a:p>
          <a:endParaRPr lang="el-GR"/>
        </a:p>
      </dgm:t>
    </dgm:pt>
    <dgm:pt modelId="{B1ADDD2E-DEFE-42C1-B803-E53B0D7D69E0}" type="pres">
      <dgm:prSet presAssocID="{9AEB5FEA-A81D-4C4B-8191-0223EB01B3BA}" presName="Name37" presStyleLbl="parChTrans1D3" presStyleIdx="7" presStyleCnt="11"/>
      <dgm:spPr/>
      <dgm:t>
        <a:bodyPr/>
        <a:lstStyle/>
        <a:p>
          <a:endParaRPr lang="el-GR"/>
        </a:p>
      </dgm:t>
    </dgm:pt>
    <dgm:pt modelId="{D126A1AB-81F7-4E10-BDD2-16AFE844C51B}" type="pres">
      <dgm:prSet presAssocID="{6C458290-F827-47A3-AD51-2B5B10F34060}" presName="hierRoot2" presStyleCnt="0">
        <dgm:presLayoutVars>
          <dgm:hierBranch val="init"/>
        </dgm:presLayoutVars>
      </dgm:prSet>
      <dgm:spPr/>
      <dgm:t>
        <a:bodyPr/>
        <a:lstStyle/>
        <a:p>
          <a:endParaRPr lang="el-GR"/>
        </a:p>
      </dgm:t>
    </dgm:pt>
    <dgm:pt modelId="{27656CE8-E5A4-42BA-9C2C-0E4F26C9BCE1}" type="pres">
      <dgm:prSet presAssocID="{6C458290-F827-47A3-AD51-2B5B10F34060}" presName="rootComposite" presStyleCnt="0"/>
      <dgm:spPr/>
      <dgm:t>
        <a:bodyPr/>
        <a:lstStyle/>
        <a:p>
          <a:endParaRPr lang="el-GR"/>
        </a:p>
      </dgm:t>
    </dgm:pt>
    <dgm:pt modelId="{A6E50BEB-995F-4140-AA16-C54744FCEE24}" type="pres">
      <dgm:prSet presAssocID="{6C458290-F827-47A3-AD51-2B5B10F34060}" presName="rootText" presStyleLbl="node3" presStyleIdx="7" presStyleCnt="11" custScaleX="168279" custScaleY="127937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625CC39-63E6-4451-BED8-C570C0F9AF0E}" type="pres">
      <dgm:prSet presAssocID="{6C458290-F827-47A3-AD51-2B5B10F34060}" presName="rootConnector" presStyleLbl="node3" presStyleIdx="7" presStyleCnt="11"/>
      <dgm:spPr/>
      <dgm:t>
        <a:bodyPr/>
        <a:lstStyle/>
        <a:p>
          <a:endParaRPr lang="el-GR"/>
        </a:p>
      </dgm:t>
    </dgm:pt>
    <dgm:pt modelId="{C65747DE-C2D8-45FF-ACE6-DBFEA0B73871}" type="pres">
      <dgm:prSet presAssocID="{6C458290-F827-47A3-AD51-2B5B10F34060}" presName="hierChild4" presStyleCnt="0"/>
      <dgm:spPr/>
      <dgm:t>
        <a:bodyPr/>
        <a:lstStyle/>
        <a:p>
          <a:endParaRPr lang="el-GR"/>
        </a:p>
      </dgm:t>
    </dgm:pt>
    <dgm:pt modelId="{9861C78A-6806-4524-BEEE-8CC314877179}" type="pres">
      <dgm:prSet presAssocID="{6C458290-F827-47A3-AD51-2B5B10F34060}" presName="hierChild5" presStyleCnt="0"/>
      <dgm:spPr/>
      <dgm:t>
        <a:bodyPr/>
        <a:lstStyle/>
        <a:p>
          <a:endParaRPr lang="el-GR"/>
        </a:p>
      </dgm:t>
    </dgm:pt>
    <dgm:pt modelId="{BF1D9C8B-AF39-448B-84BC-4CB1432443E5}" type="pres">
      <dgm:prSet presAssocID="{E07DECEC-6272-431D-A464-93A6775B3ABF}" presName="hierChild5" presStyleCnt="0"/>
      <dgm:spPr/>
      <dgm:t>
        <a:bodyPr/>
        <a:lstStyle/>
        <a:p>
          <a:endParaRPr lang="el-GR"/>
        </a:p>
      </dgm:t>
    </dgm:pt>
    <dgm:pt modelId="{2ADA2245-B191-4312-9EBA-03F533D7C021}" type="pres">
      <dgm:prSet presAssocID="{4C9B328A-9C83-4889-ACF8-19FB71EF4D0D}" presName="Name37" presStyleLbl="parChTrans1D2" presStyleIdx="2" presStyleCnt="3"/>
      <dgm:spPr/>
      <dgm:t>
        <a:bodyPr/>
        <a:lstStyle/>
        <a:p>
          <a:endParaRPr lang="el-GR"/>
        </a:p>
      </dgm:t>
    </dgm:pt>
    <dgm:pt modelId="{278349B4-AD18-4A7E-BD5E-61A61B57EDFC}" type="pres">
      <dgm:prSet presAssocID="{87DA0030-6E67-4E16-AA27-2658BE095E8B}" presName="hierRoot2" presStyleCnt="0">
        <dgm:presLayoutVars>
          <dgm:hierBranch val="init"/>
        </dgm:presLayoutVars>
      </dgm:prSet>
      <dgm:spPr/>
      <dgm:t>
        <a:bodyPr/>
        <a:lstStyle/>
        <a:p>
          <a:endParaRPr lang="el-GR"/>
        </a:p>
      </dgm:t>
    </dgm:pt>
    <dgm:pt modelId="{5183665C-BF39-4D3E-977A-DC89D1A84EF8}" type="pres">
      <dgm:prSet presAssocID="{87DA0030-6E67-4E16-AA27-2658BE095E8B}" presName="rootComposite" presStyleCnt="0"/>
      <dgm:spPr/>
      <dgm:t>
        <a:bodyPr/>
        <a:lstStyle/>
        <a:p>
          <a:endParaRPr lang="el-GR"/>
        </a:p>
      </dgm:t>
    </dgm:pt>
    <dgm:pt modelId="{C820EA93-4CFD-4B21-9288-64FDE869E7BE}" type="pres">
      <dgm:prSet presAssocID="{87DA0030-6E67-4E16-AA27-2658BE095E8B}" presName="rootText" presStyleLbl="node2" presStyleIdx="2" presStyleCnt="3" custScaleX="163345" custLinFactNeighborX="52001" custLinFactNeighborY="-3907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A0953068-CBC2-43FA-81AD-AC07C527CECA}" type="pres">
      <dgm:prSet presAssocID="{87DA0030-6E67-4E16-AA27-2658BE095E8B}" presName="rootConnector" presStyleLbl="node2" presStyleIdx="2" presStyleCnt="3"/>
      <dgm:spPr/>
      <dgm:t>
        <a:bodyPr/>
        <a:lstStyle/>
        <a:p>
          <a:endParaRPr lang="el-GR"/>
        </a:p>
      </dgm:t>
    </dgm:pt>
    <dgm:pt modelId="{D596AD05-114D-4794-81C2-1BF082534F6A}" type="pres">
      <dgm:prSet presAssocID="{87DA0030-6E67-4E16-AA27-2658BE095E8B}" presName="hierChild4" presStyleCnt="0"/>
      <dgm:spPr/>
      <dgm:t>
        <a:bodyPr/>
        <a:lstStyle/>
        <a:p>
          <a:endParaRPr lang="el-GR"/>
        </a:p>
      </dgm:t>
    </dgm:pt>
    <dgm:pt modelId="{3E5D9853-AF69-4C34-A57A-A73DF9437353}" type="pres">
      <dgm:prSet presAssocID="{2DB7A054-3BA5-47F3-89EF-01FA0BF97758}" presName="Name37" presStyleLbl="parChTrans1D3" presStyleIdx="8" presStyleCnt="11"/>
      <dgm:spPr/>
    </dgm:pt>
    <dgm:pt modelId="{D942921B-51A6-4F63-9BE8-592F3D0CD883}" type="pres">
      <dgm:prSet presAssocID="{DA4B3CD7-84E1-4AD9-8AA6-E7102173937E}" presName="hierRoot2" presStyleCnt="0">
        <dgm:presLayoutVars>
          <dgm:hierBranch val="init"/>
        </dgm:presLayoutVars>
      </dgm:prSet>
      <dgm:spPr/>
    </dgm:pt>
    <dgm:pt modelId="{568E97EB-46B5-4943-9B27-8FE4E382CD1C}" type="pres">
      <dgm:prSet presAssocID="{DA4B3CD7-84E1-4AD9-8AA6-E7102173937E}" presName="rootComposite" presStyleCnt="0"/>
      <dgm:spPr/>
    </dgm:pt>
    <dgm:pt modelId="{8EF58374-F1B2-4F45-98F2-0B18D6C1D5A1}" type="pres">
      <dgm:prSet presAssocID="{DA4B3CD7-84E1-4AD9-8AA6-E7102173937E}" presName="rootText" presStyleLbl="node3" presStyleIdx="8" presStyleCnt="11" custScaleX="182088" custScaleY="66390" custLinFactNeighborX="-16831" custLinFactNeighborY="-253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5285659-5A37-4D86-A05B-A5990E628F31}" type="pres">
      <dgm:prSet presAssocID="{DA4B3CD7-84E1-4AD9-8AA6-E7102173937E}" presName="rootConnector" presStyleLbl="node3" presStyleIdx="8" presStyleCnt="11"/>
      <dgm:spPr/>
    </dgm:pt>
    <dgm:pt modelId="{669EDCA7-194B-47F0-8B07-C74EBC58F6AA}" type="pres">
      <dgm:prSet presAssocID="{DA4B3CD7-84E1-4AD9-8AA6-E7102173937E}" presName="hierChild4" presStyleCnt="0"/>
      <dgm:spPr/>
    </dgm:pt>
    <dgm:pt modelId="{6AD77B98-61AD-494F-802E-F5187C5947DD}" type="pres">
      <dgm:prSet presAssocID="{DA4B3CD7-84E1-4AD9-8AA6-E7102173937E}" presName="hierChild5" presStyleCnt="0"/>
      <dgm:spPr/>
    </dgm:pt>
    <dgm:pt modelId="{39EE9308-43EB-4452-90DB-A41CBC6BA3D5}" type="pres">
      <dgm:prSet presAssocID="{28B7D595-6234-4842-9A62-F139592BEA59}" presName="Name37" presStyleLbl="parChTrans1D3" presStyleIdx="9" presStyleCnt="11"/>
      <dgm:spPr/>
    </dgm:pt>
    <dgm:pt modelId="{A96CF4D4-F511-4ED9-AB81-A34D8B0DFBFC}" type="pres">
      <dgm:prSet presAssocID="{02F8D6F5-5A5E-4E3C-9A65-A54A922FF6BB}" presName="hierRoot2" presStyleCnt="0">
        <dgm:presLayoutVars>
          <dgm:hierBranch val="init"/>
        </dgm:presLayoutVars>
      </dgm:prSet>
      <dgm:spPr/>
    </dgm:pt>
    <dgm:pt modelId="{A6CCDE12-8258-4C98-AE83-6F29F92E1F27}" type="pres">
      <dgm:prSet presAssocID="{02F8D6F5-5A5E-4E3C-9A65-A54A922FF6BB}" presName="rootComposite" presStyleCnt="0"/>
      <dgm:spPr/>
    </dgm:pt>
    <dgm:pt modelId="{BAD3BC72-D292-4CC8-A6A2-7EFF5C81584C}" type="pres">
      <dgm:prSet presAssocID="{02F8D6F5-5A5E-4E3C-9A65-A54A922FF6BB}" presName="rootText" presStyleLbl="node3" presStyleIdx="9" presStyleCnt="11">
        <dgm:presLayoutVars>
          <dgm:chPref val="3"/>
        </dgm:presLayoutVars>
      </dgm:prSet>
      <dgm:spPr/>
    </dgm:pt>
    <dgm:pt modelId="{542E43E0-58B9-45D5-A0A4-86BEB560F3C3}" type="pres">
      <dgm:prSet presAssocID="{02F8D6F5-5A5E-4E3C-9A65-A54A922FF6BB}" presName="rootConnector" presStyleLbl="node3" presStyleIdx="9" presStyleCnt="11"/>
      <dgm:spPr/>
    </dgm:pt>
    <dgm:pt modelId="{F2B97F96-E994-4144-8731-6C67331A61A2}" type="pres">
      <dgm:prSet presAssocID="{02F8D6F5-5A5E-4E3C-9A65-A54A922FF6BB}" presName="hierChild4" presStyleCnt="0"/>
      <dgm:spPr/>
    </dgm:pt>
    <dgm:pt modelId="{F3596296-5809-46ED-8A56-F06C80438A03}" type="pres">
      <dgm:prSet presAssocID="{02F8D6F5-5A5E-4E3C-9A65-A54A922FF6BB}" presName="hierChild5" presStyleCnt="0"/>
      <dgm:spPr/>
    </dgm:pt>
    <dgm:pt modelId="{17A741D1-4719-4707-89BC-2237374F1524}" type="pres">
      <dgm:prSet presAssocID="{E4D701D5-E749-44A3-95F3-DE5A1ABC31B4}" presName="Name37" presStyleLbl="parChTrans1D3" presStyleIdx="10" presStyleCnt="11"/>
      <dgm:spPr/>
    </dgm:pt>
    <dgm:pt modelId="{EF236327-85B0-471C-97F8-69748CA055CE}" type="pres">
      <dgm:prSet presAssocID="{92F62ABB-DEA2-404A-AB01-EC79A6DFD2B1}" presName="hierRoot2" presStyleCnt="0">
        <dgm:presLayoutVars>
          <dgm:hierBranch val="init"/>
        </dgm:presLayoutVars>
      </dgm:prSet>
      <dgm:spPr/>
    </dgm:pt>
    <dgm:pt modelId="{8D6474C3-9F49-4719-831A-F4A7D964498E}" type="pres">
      <dgm:prSet presAssocID="{92F62ABB-DEA2-404A-AB01-EC79A6DFD2B1}" presName="rootComposite" presStyleCnt="0"/>
      <dgm:spPr/>
    </dgm:pt>
    <dgm:pt modelId="{DA792B84-7415-4132-9978-B501C33DCCE1}" type="pres">
      <dgm:prSet presAssocID="{92F62ABB-DEA2-404A-AB01-EC79A6DFD2B1}" presName="rootText" presStyleLbl="node3" presStyleIdx="10" presStyleCnt="11" custScaleX="154828">
        <dgm:presLayoutVars>
          <dgm:chPref val="3"/>
        </dgm:presLayoutVars>
      </dgm:prSet>
      <dgm:spPr/>
    </dgm:pt>
    <dgm:pt modelId="{3E38B574-CA6A-44EB-8D98-CAB2BED60999}" type="pres">
      <dgm:prSet presAssocID="{92F62ABB-DEA2-404A-AB01-EC79A6DFD2B1}" presName="rootConnector" presStyleLbl="node3" presStyleIdx="10" presStyleCnt="11"/>
      <dgm:spPr/>
    </dgm:pt>
    <dgm:pt modelId="{5697D9BE-310A-4465-8F3D-92C885419389}" type="pres">
      <dgm:prSet presAssocID="{92F62ABB-DEA2-404A-AB01-EC79A6DFD2B1}" presName="hierChild4" presStyleCnt="0"/>
      <dgm:spPr/>
    </dgm:pt>
    <dgm:pt modelId="{B56B7C83-313F-4D05-8B64-33F1BCF1B358}" type="pres">
      <dgm:prSet presAssocID="{92F62ABB-DEA2-404A-AB01-EC79A6DFD2B1}" presName="hierChild5" presStyleCnt="0"/>
      <dgm:spPr/>
    </dgm:pt>
    <dgm:pt modelId="{1AC0800C-B81E-4A6A-935E-B11137936907}" type="pres">
      <dgm:prSet presAssocID="{87DA0030-6E67-4E16-AA27-2658BE095E8B}" presName="hierChild5" presStyleCnt="0"/>
      <dgm:spPr/>
      <dgm:t>
        <a:bodyPr/>
        <a:lstStyle/>
        <a:p>
          <a:endParaRPr lang="el-GR"/>
        </a:p>
      </dgm:t>
    </dgm:pt>
    <dgm:pt modelId="{C4D5E738-5FB6-4E09-BAF2-9C4958EA3BB4}" type="pres">
      <dgm:prSet presAssocID="{74712D63-885C-438D-8F3F-D6D459248615}" presName="hierChild3" presStyleCnt="0"/>
      <dgm:spPr/>
      <dgm:t>
        <a:bodyPr/>
        <a:lstStyle/>
        <a:p>
          <a:endParaRPr lang="el-GR"/>
        </a:p>
      </dgm:t>
    </dgm:pt>
  </dgm:ptLst>
  <dgm:cxnLst>
    <dgm:cxn modelId="{03751DBE-A59F-4BA7-9997-981E7E147FB0}" type="presOf" srcId="{02F46E91-93D4-4D94-BC84-14EFE4727C63}" destId="{8AD046D1-D8DF-4095-BC72-4004A7C888B9}" srcOrd="0" destOrd="0" presId="urn:microsoft.com/office/officeart/2005/8/layout/orgChart1"/>
    <dgm:cxn modelId="{FF659BF0-B4F3-4B4C-A6B4-05F5EE954799}" type="presOf" srcId="{87DA0030-6E67-4E16-AA27-2658BE095E8B}" destId="{A0953068-CBC2-43FA-81AD-AC07C527CECA}" srcOrd="1" destOrd="0" presId="urn:microsoft.com/office/officeart/2005/8/layout/orgChart1"/>
    <dgm:cxn modelId="{E968CDD8-B706-4132-B2BF-4731E5B1F80A}" type="presOf" srcId="{E07DECEC-6272-431D-A464-93A6775B3ABF}" destId="{ABE76A70-4216-4D2C-AD44-4285A19C4188}" srcOrd="1" destOrd="0" presId="urn:microsoft.com/office/officeart/2005/8/layout/orgChart1"/>
    <dgm:cxn modelId="{7F48F3E7-E3E0-4F07-9A0E-3F4D13230422}" type="presOf" srcId="{2FC697B2-2A0F-4F8E-B822-803C366F0E75}" destId="{FA3528FB-203F-4310-9A44-C54F6E3FC088}" srcOrd="1" destOrd="0" presId="urn:microsoft.com/office/officeart/2005/8/layout/orgChart1"/>
    <dgm:cxn modelId="{043F201F-1D4F-4739-B1A4-45A8691C43EF}" type="presOf" srcId="{4C9B328A-9C83-4889-ACF8-19FB71EF4D0D}" destId="{2ADA2245-B191-4312-9EBA-03F533D7C021}" srcOrd="0" destOrd="0" presId="urn:microsoft.com/office/officeart/2005/8/layout/orgChart1"/>
    <dgm:cxn modelId="{7082D37D-7740-432A-B5CE-EB6ABB480B90}" type="presOf" srcId="{EFE14116-5943-42C6-903E-47C13B5AD6C5}" destId="{EF924025-B7FC-4DE8-8DA9-0CD92A0CE85D}" srcOrd="0" destOrd="0" presId="urn:microsoft.com/office/officeart/2005/8/layout/orgChart1"/>
    <dgm:cxn modelId="{90587AFF-A973-44E6-ABCA-8639E30F0646}" type="presOf" srcId="{92F62ABB-DEA2-404A-AB01-EC79A6DFD2B1}" destId="{3E38B574-CA6A-44EB-8D98-CAB2BED60999}" srcOrd="1" destOrd="0" presId="urn:microsoft.com/office/officeart/2005/8/layout/orgChart1"/>
    <dgm:cxn modelId="{EAD6587A-0BE3-4688-88C8-BA2C9B5D989E}" type="presOf" srcId="{6C458290-F827-47A3-AD51-2B5B10F34060}" destId="{A6E50BEB-995F-4140-AA16-C54744FCEE24}" srcOrd="0" destOrd="0" presId="urn:microsoft.com/office/officeart/2005/8/layout/orgChart1"/>
    <dgm:cxn modelId="{C37CC933-3661-4218-96C3-6E2E46EEF55D}" srcId="{32480256-3C65-4B85-B637-7769A561EAEA}" destId="{764AD615-73C0-4BB4-B0F3-EEEEDFF43ADB}" srcOrd="0" destOrd="0" parTransId="{02F46E91-93D4-4D94-BC84-14EFE4727C63}" sibTransId="{5C7AA09E-28DB-4535-ABE5-768D1E9ACCED}"/>
    <dgm:cxn modelId="{C684C6EA-68F9-41BF-8411-2E6DA0D2CF10}" type="presOf" srcId="{0FA8603B-DB98-421E-8D18-02CE864A6FB1}" destId="{A20A0DAC-A9A7-425D-97B0-09643F677201}" srcOrd="0" destOrd="0" presId="urn:microsoft.com/office/officeart/2005/8/layout/orgChart1"/>
    <dgm:cxn modelId="{3A8F0383-2BE3-4455-BFA5-4392747E210D}" type="presOf" srcId="{FA360B54-945C-482C-8E37-9D49D859C154}" destId="{5518F4FE-3CF1-42FC-B431-179C5B90FD4D}" srcOrd="0" destOrd="0" presId="urn:microsoft.com/office/officeart/2005/8/layout/orgChart1"/>
    <dgm:cxn modelId="{0D95798E-80B5-43D3-BF79-FA3C4E0AF739}" srcId="{74712D63-885C-438D-8F3F-D6D459248615}" destId="{E07DECEC-6272-431D-A464-93A6775B3ABF}" srcOrd="1" destOrd="0" parTransId="{832C1FBE-2BD1-4499-BDAA-64D54D6A0F55}" sibTransId="{CD6ADD2B-638E-4802-BB33-3C8130D42FEF}"/>
    <dgm:cxn modelId="{D1156817-DDAE-4057-B06A-06AD7986114F}" type="presOf" srcId="{24E7D214-38B0-41EB-A062-69E594E48CFF}" destId="{D6412C45-3BFA-4517-B415-CC93BC96EA91}" srcOrd="0" destOrd="0" presId="urn:microsoft.com/office/officeart/2005/8/layout/orgChart1"/>
    <dgm:cxn modelId="{0C46C468-AA39-47A1-9B12-7F2F221E2CFD}" type="presOf" srcId="{E4D701D5-E749-44A3-95F3-DE5A1ABC31B4}" destId="{17A741D1-4719-4707-89BC-2237374F1524}" srcOrd="0" destOrd="0" presId="urn:microsoft.com/office/officeart/2005/8/layout/orgChart1"/>
    <dgm:cxn modelId="{41387D66-60DC-4A97-910C-89851CDE128C}" srcId="{32480256-3C65-4B85-B637-7769A561EAEA}" destId="{2FC697B2-2A0F-4F8E-B822-803C366F0E75}" srcOrd="3" destOrd="0" parTransId="{449DA793-B84C-44A7-9FF3-3D3B0BA352EB}" sibTransId="{B4320037-7977-499F-8DF1-7781C9982B45}"/>
    <dgm:cxn modelId="{6237CEC4-7446-48D4-ACDC-FC7EE11ED09B}" type="presOf" srcId="{74712D63-885C-438D-8F3F-D6D459248615}" destId="{040D51E1-1974-4141-A2D6-30384E1782C7}" srcOrd="0" destOrd="0" presId="urn:microsoft.com/office/officeart/2005/8/layout/orgChart1"/>
    <dgm:cxn modelId="{6DB3C089-84E1-4AA6-A645-A65BAF206604}" type="presOf" srcId="{02F8D6F5-5A5E-4E3C-9A65-A54A922FF6BB}" destId="{BAD3BC72-D292-4CC8-A6A2-7EFF5C81584C}" srcOrd="0" destOrd="0" presId="urn:microsoft.com/office/officeart/2005/8/layout/orgChart1"/>
    <dgm:cxn modelId="{956C893B-ACA4-4BE8-96CB-60AB54685945}" type="presOf" srcId="{02F8D6F5-5A5E-4E3C-9A65-A54A922FF6BB}" destId="{542E43E0-58B9-45D5-A0A4-86BEB560F3C3}" srcOrd="1" destOrd="0" presId="urn:microsoft.com/office/officeart/2005/8/layout/orgChart1"/>
    <dgm:cxn modelId="{D91F5DCC-55AE-401A-ACA7-C8CEB970A598}" type="presOf" srcId="{DA4B3CD7-84E1-4AD9-8AA6-E7102173937E}" destId="{8EF58374-F1B2-4F45-98F2-0B18D6C1D5A1}" srcOrd="0" destOrd="0" presId="urn:microsoft.com/office/officeart/2005/8/layout/orgChart1"/>
    <dgm:cxn modelId="{6DBAC04B-5ECB-4861-BBEE-07DE8866687F}" type="presOf" srcId="{832C1FBE-2BD1-4499-BDAA-64D54D6A0F55}" destId="{82724D57-7785-4F18-8F63-9FD3A9A20EE8}" srcOrd="0" destOrd="0" presId="urn:microsoft.com/office/officeart/2005/8/layout/orgChart1"/>
    <dgm:cxn modelId="{06F01ED2-79B8-4562-88E8-C106177C023F}" type="presOf" srcId="{327773D7-622D-4464-A4A3-B93043EF764B}" destId="{B76507CD-2AD2-49AA-B3EA-EC5076A093F5}" srcOrd="0" destOrd="0" presId="urn:microsoft.com/office/officeart/2005/8/layout/orgChart1"/>
    <dgm:cxn modelId="{F9E01A12-939F-490C-AD89-CF7A0C92A1AD}" type="presOf" srcId="{74712D63-885C-438D-8F3F-D6D459248615}" destId="{11DD2BB5-F01D-4127-A716-D1091EB1DC55}" srcOrd="1" destOrd="0" presId="urn:microsoft.com/office/officeart/2005/8/layout/orgChart1"/>
    <dgm:cxn modelId="{61BD412A-F9C7-474C-A4DE-519FD3B5EA29}" type="presOf" srcId="{8A8A81A6-2D1B-4744-84C3-14EB52A810B0}" destId="{6C2B8E35-C823-4B93-AB46-279529D08D1D}" srcOrd="0" destOrd="0" presId="urn:microsoft.com/office/officeart/2005/8/layout/orgChart1"/>
    <dgm:cxn modelId="{07965064-F46C-4AC9-A066-D00B3BCACCD9}" type="presOf" srcId="{395FCB4F-B08D-4390-A6CA-02C2A361CE6D}" destId="{239F6204-FB1B-4F8D-8F64-4648598AFD8D}" srcOrd="0" destOrd="0" presId="urn:microsoft.com/office/officeart/2005/8/layout/orgChart1"/>
    <dgm:cxn modelId="{59451AFC-6792-431A-8C05-D11CC0553868}" type="presOf" srcId="{56166F49-1FBA-4B9B-94F4-0AF4D761204A}" destId="{A313776F-2F1A-4134-998E-0311FF5E6914}" srcOrd="0" destOrd="0" presId="urn:microsoft.com/office/officeart/2005/8/layout/orgChart1"/>
    <dgm:cxn modelId="{ADC505E7-CE34-4888-ADA9-BB2CFFC2B275}" type="presOf" srcId="{41EEC8A6-BDCF-4A6D-AC3B-DF96A0862140}" destId="{825D4EF4-0F84-4039-B090-71B87A32B900}" srcOrd="1" destOrd="0" presId="urn:microsoft.com/office/officeart/2005/8/layout/orgChart1"/>
    <dgm:cxn modelId="{7E73EF12-D1C0-4BD8-B71F-F0570FDB5BF6}" srcId="{E07DECEC-6272-431D-A464-93A6775B3ABF}" destId="{56166F49-1FBA-4B9B-94F4-0AF4D761204A}" srcOrd="1" destOrd="0" parTransId="{CDBA6824-5C93-49EB-8B39-50E237ADE49A}" sibTransId="{2EB0BFB1-9C92-4F99-8422-AFDE8F8A8FD2}"/>
    <dgm:cxn modelId="{1005DCDB-458C-4767-8F67-6BB86E2D8D95}" type="presOf" srcId="{EF4B065B-5967-473E-B3B9-866E3A1EDCF8}" destId="{9309FCE2-E438-4C47-99B6-AB159E95B7E4}" srcOrd="0" destOrd="0" presId="urn:microsoft.com/office/officeart/2005/8/layout/orgChart1"/>
    <dgm:cxn modelId="{82E03065-F6EE-49C2-AEA6-1051E80ACADC}" type="presOf" srcId="{87DA0030-6E67-4E16-AA27-2658BE095E8B}" destId="{C820EA93-4CFD-4B21-9288-64FDE869E7BE}" srcOrd="0" destOrd="0" presId="urn:microsoft.com/office/officeart/2005/8/layout/orgChart1"/>
    <dgm:cxn modelId="{C352AA91-03EF-4694-ABD5-FD02E210E7DC}" type="presOf" srcId="{32480256-3C65-4B85-B637-7769A561EAEA}" destId="{5AD797A0-137E-4E1E-B09F-0D7E796D48FC}" srcOrd="1" destOrd="0" presId="urn:microsoft.com/office/officeart/2005/8/layout/orgChart1"/>
    <dgm:cxn modelId="{10921A52-D908-4FBE-BB7F-5B8E3F6FB689}" type="presOf" srcId="{2DB7A054-3BA5-47F3-89EF-01FA0BF97758}" destId="{3E5D9853-AF69-4C34-A57A-A73DF9437353}" srcOrd="0" destOrd="0" presId="urn:microsoft.com/office/officeart/2005/8/layout/orgChart1"/>
    <dgm:cxn modelId="{712281BF-64C2-44F0-B3BD-1182B466A329}" type="presOf" srcId="{8A8A81A6-2D1B-4744-84C3-14EB52A810B0}" destId="{32B94818-A2FC-414F-9F2D-2246F8564F9B}" srcOrd="1" destOrd="0" presId="urn:microsoft.com/office/officeart/2005/8/layout/orgChart1"/>
    <dgm:cxn modelId="{45D8AB0F-B979-45D6-8F3C-DD2795608F94}" srcId="{E07DECEC-6272-431D-A464-93A6775B3ABF}" destId="{6C458290-F827-47A3-AD51-2B5B10F34060}" srcOrd="3" destOrd="0" parTransId="{9AEB5FEA-A81D-4C4B-8191-0223EB01B3BA}" sibTransId="{B73B86B6-7300-45BD-8A41-C1310ACB2EFF}"/>
    <dgm:cxn modelId="{62B36F17-13A6-4AC0-A708-C327308A6D7E}" type="presOf" srcId="{56166F49-1FBA-4B9B-94F4-0AF4D761204A}" destId="{75D077E9-A938-4264-9B13-B8007AC4EACD}" srcOrd="1" destOrd="0" presId="urn:microsoft.com/office/officeart/2005/8/layout/orgChart1"/>
    <dgm:cxn modelId="{206E5A97-37C8-4AD8-B436-4F9433B604F0}" srcId="{E07DECEC-6272-431D-A464-93A6775B3ABF}" destId="{41EEC8A6-BDCF-4A6D-AC3B-DF96A0862140}" srcOrd="2" destOrd="0" parTransId="{EF4B065B-5967-473E-B3B9-866E3A1EDCF8}" sibTransId="{1BDE9823-91DC-4C1F-8CD5-88BD14160F44}"/>
    <dgm:cxn modelId="{54857D8C-3265-4E6E-997D-CC59B20E24B9}" type="presOf" srcId="{28B7D595-6234-4842-9A62-F139592BEA59}" destId="{39EE9308-43EB-4452-90DB-A41CBC6BA3D5}" srcOrd="0" destOrd="0" presId="urn:microsoft.com/office/officeart/2005/8/layout/orgChart1"/>
    <dgm:cxn modelId="{0CDF041D-7F7B-43B2-BAF4-1FB7DB369CE4}" srcId="{32480256-3C65-4B85-B637-7769A561EAEA}" destId="{8A8A81A6-2D1B-4744-84C3-14EB52A810B0}" srcOrd="1" destOrd="0" parTransId="{24E7D214-38B0-41EB-A062-69E594E48CFF}" sibTransId="{07F09597-412A-4530-AD78-BED5BB14EA28}"/>
    <dgm:cxn modelId="{C6EF3979-DB56-47CB-BDA0-324E6B9AFF95}" srcId="{EFE14116-5943-42C6-903E-47C13B5AD6C5}" destId="{74712D63-885C-438D-8F3F-D6D459248615}" srcOrd="0" destOrd="0" parTransId="{3812E081-303C-4C86-89F3-3B0B0D0401AC}" sibTransId="{04EDC229-81D8-4B24-8D83-C1323512EBD5}"/>
    <dgm:cxn modelId="{E7EC3BF6-4218-41E1-8C50-3417772047CF}" type="presOf" srcId="{6B699CE7-1CB1-47CA-AF97-864FD391609B}" destId="{7087E770-7188-4738-AC4B-60043BAE5BE8}" srcOrd="0" destOrd="0" presId="urn:microsoft.com/office/officeart/2005/8/layout/orgChart1"/>
    <dgm:cxn modelId="{766BD71B-50D9-4D21-B84B-33D0D966AC8B}" srcId="{74712D63-885C-438D-8F3F-D6D459248615}" destId="{32480256-3C65-4B85-B637-7769A561EAEA}" srcOrd="0" destOrd="0" parTransId="{FA360B54-945C-482C-8E37-9D49D859C154}" sibTransId="{F4431280-8240-4F09-89CD-1B866BB8AF5B}"/>
    <dgm:cxn modelId="{3A839943-46F3-4F8F-86BB-5C329CBC3F57}" srcId="{87DA0030-6E67-4E16-AA27-2658BE095E8B}" destId="{02F8D6F5-5A5E-4E3C-9A65-A54A922FF6BB}" srcOrd="1" destOrd="0" parTransId="{28B7D595-6234-4842-9A62-F139592BEA59}" sibTransId="{AF4AD838-4296-4201-AB6E-667C765ADE41}"/>
    <dgm:cxn modelId="{AB5E0914-F02A-4F36-ACD4-755EF03844B5}" type="presOf" srcId="{764AD615-73C0-4BB4-B0F3-EEEEDFF43ADB}" destId="{D0D1A552-AD1D-4CAE-B363-ACAE46A958AB}" srcOrd="0" destOrd="0" presId="urn:microsoft.com/office/officeart/2005/8/layout/orgChart1"/>
    <dgm:cxn modelId="{6DBF7202-9246-4824-B44B-1CCD545A6756}" srcId="{87DA0030-6E67-4E16-AA27-2658BE095E8B}" destId="{DA4B3CD7-84E1-4AD9-8AA6-E7102173937E}" srcOrd="0" destOrd="0" parTransId="{2DB7A054-3BA5-47F3-89EF-01FA0BF97758}" sibTransId="{DB1B3987-D7A7-42BD-8627-41E4BF16FD47}"/>
    <dgm:cxn modelId="{75150C00-64F1-4489-8201-D43819FC2B9E}" type="presOf" srcId="{449DA793-B84C-44A7-9FF3-3D3B0BA352EB}" destId="{A1646610-30F3-42ED-81A3-DF21D7D03D93}" srcOrd="0" destOrd="0" presId="urn:microsoft.com/office/officeart/2005/8/layout/orgChart1"/>
    <dgm:cxn modelId="{FD8E38FE-FF6D-4B26-BA08-EB304F0C2039}" type="presOf" srcId="{32480256-3C65-4B85-B637-7769A561EAEA}" destId="{9AE8C5D3-08A9-4183-94F7-5A98CA3D0F84}" srcOrd="0" destOrd="0" presId="urn:microsoft.com/office/officeart/2005/8/layout/orgChart1"/>
    <dgm:cxn modelId="{A04CB07D-DDC3-4193-AC4C-242D0CA4BCBF}" type="presOf" srcId="{92F62ABB-DEA2-404A-AB01-EC79A6DFD2B1}" destId="{DA792B84-7415-4132-9978-B501C33DCCE1}" srcOrd="0" destOrd="0" presId="urn:microsoft.com/office/officeart/2005/8/layout/orgChart1"/>
    <dgm:cxn modelId="{8C5B6FAE-C34D-441A-A384-C7CA0295E7CE}" type="presOf" srcId="{CDBA6824-5C93-49EB-8B39-50E237ADE49A}" destId="{9A496FFC-CA52-457F-AA71-702F7083807B}" srcOrd="0" destOrd="0" presId="urn:microsoft.com/office/officeart/2005/8/layout/orgChart1"/>
    <dgm:cxn modelId="{A8901A60-DB3A-4239-A1D4-D622CDC6C309}" type="presOf" srcId="{6C458290-F827-47A3-AD51-2B5B10F34060}" destId="{B625CC39-63E6-4451-BED8-C570C0F9AF0E}" srcOrd="1" destOrd="0" presId="urn:microsoft.com/office/officeart/2005/8/layout/orgChart1"/>
    <dgm:cxn modelId="{352A37F3-A2ED-44D2-A147-1638310A602C}" type="presOf" srcId="{2FC697B2-2A0F-4F8E-B822-803C366F0E75}" destId="{2F7D3F9B-E242-4A41-916E-AE189EB009C3}" srcOrd="0" destOrd="0" presId="urn:microsoft.com/office/officeart/2005/8/layout/orgChart1"/>
    <dgm:cxn modelId="{3657E9EF-A8ED-4848-BDF6-A23A9257646C}" srcId="{87DA0030-6E67-4E16-AA27-2658BE095E8B}" destId="{92F62ABB-DEA2-404A-AB01-EC79A6DFD2B1}" srcOrd="2" destOrd="0" parTransId="{E4D701D5-E749-44A3-95F3-DE5A1ABC31B4}" sibTransId="{97F066C3-4531-404B-A470-C5A83420D9FF}"/>
    <dgm:cxn modelId="{5205B2B8-D2FF-48B4-833B-FA9210D4BFFB}" type="presOf" srcId="{764AD615-73C0-4BB4-B0F3-EEEEDFF43ADB}" destId="{FEA44ED8-9E19-43CD-B2AF-426FE7C334CC}" srcOrd="1" destOrd="0" presId="urn:microsoft.com/office/officeart/2005/8/layout/orgChart1"/>
    <dgm:cxn modelId="{E271E6D0-F0C5-404D-855C-39FBAF79CADA}" srcId="{32480256-3C65-4B85-B637-7769A561EAEA}" destId="{327773D7-622D-4464-A4A3-B93043EF764B}" srcOrd="2" destOrd="0" parTransId="{395FCB4F-B08D-4390-A6CA-02C2A361CE6D}" sibTransId="{75B10105-D11C-4929-9CDE-E01180ACF462}"/>
    <dgm:cxn modelId="{728133ED-3051-4228-87BF-48C439B18F61}" type="presOf" srcId="{DA4B3CD7-84E1-4AD9-8AA6-E7102173937E}" destId="{55285659-5A37-4D86-A05B-A5990E628F31}" srcOrd="1" destOrd="0" presId="urn:microsoft.com/office/officeart/2005/8/layout/orgChart1"/>
    <dgm:cxn modelId="{20DD223E-7922-4A9F-B297-76DF41E7DA37}" type="presOf" srcId="{9AEB5FEA-A81D-4C4B-8191-0223EB01B3BA}" destId="{B1ADDD2E-DEFE-42C1-B803-E53B0D7D69E0}" srcOrd="0" destOrd="0" presId="urn:microsoft.com/office/officeart/2005/8/layout/orgChart1"/>
    <dgm:cxn modelId="{3B40DB45-68CD-40B6-BA22-7C62E8ACA45A}" srcId="{E07DECEC-6272-431D-A464-93A6775B3ABF}" destId="{0FA8603B-DB98-421E-8D18-02CE864A6FB1}" srcOrd="0" destOrd="0" parTransId="{6B699CE7-1CB1-47CA-AF97-864FD391609B}" sibTransId="{D60B907F-F326-46E0-829D-C206FC3B4572}"/>
    <dgm:cxn modelId="{9EFC46B1-FC70-4F50-A49B-BA28E29A0507}" type="presOf" srcId="{0FA8603B-DB98-421E-8D18-02CE864A6FB1}" destId="{ECEEEAEB-94C2-45C0-9FE7-E02F00B89047}" srcOrd="1" destOrd="0" presId="urn:microsoft.com/office/officeart/2005/8/layout/orgChart1"/>
    <dgm:cxn modelId="{037CC1B8-DB30-42BE-9FAA-504398A2F03F}" type="presOf" srcId="{41EEC8A6-BDCF-4A6D-AC3B-DF96A0862140}" destId="{4510D00D-2504-47C4-881C-71665E8BA742}" srcOrd="0" destOrd="0" presId="urn:microsoft.com/office/officeart/2005/8/layout/orgChart1"/>
    <dgm:cxn modelId="{E2840230-005B-4AA4-B3A8-7063DFFE3ACB}" type="presOf" srcId="{E07DECEC-6272-431D-A464-93A6775B3ABF}" destId="{F76FB7F7-D79F-4900-8FA6-88383EB6465A}" srcOrd="0" destOrd="0" presId="urn:microsoft.com/office/officeart/2005/8/layout/orgChart1"/>
    <dgm:cxn modelId="{C48BDEF7-0FBF-4014-8BE7-33AAC6082334}" srcId="{74712D63-885C-438D-8F3F-D6D459248615}" destId="{87DA0030-6E67-4E16-AA27-2658BE095E8B}" srcOrd="2" destOrd="0" parTransId="{4C9B328A-9C83-4889-ACF8-19FB71EF4D0D}" sibTransId="{42ACF65E-85A4-4BD0-BE34-27F27B14D29D}"/>
    <dgm:cxn modelId="{DC8E69BD-F32A-46F2-A0F0-1E35F03C6FF0}" type="presOf" srcId="{327773D7-622D-4464-A4A3-B93043EF764B}" destId="{1CD6BCA8-1F67-4F10-A4E6-6030BA163E41}" srcOrd="1" destOrd="0" presId="urn:microsoft.com/office/officeart/2005/8/layout/orgChart1"/>
    <dgm:cxn modelId="{C40FA037-64F7-4D34-837E-89BEB3C433FF}" type="presParOf" srcId="{EF924025-B7FC-4DE8-8DA9-0CD92A0CE85D}" destId="{909AC754-F778-42E2-8110-95AA1F748599}" srcOrd="0" destOrd="0" presId="urn:microsoft.com/office/officeart/2005/8/layout/orgChart1"/>
    <dgm:cxn modelId="{1F15FDCE-C452-49C4-9B40-7C7F522E7A8A}" type="presParOf" srcId="{909AC754-F778-42E2-8110-95AA1F748599}" destId="{9AE4D7CD-B4B6-4592-8EC5-5EAE9FB54355}" srcOrd="0" destOrd="0" presId="urn:microsoft.com/office/officeart/2005/8/layout/orgChart1"/>
    <dgm:cxn modelId="{0A3F7FE8-35F8-4166-9C93-96A2099EBD93}" type="presParOf" srcId="{9AE4D7CD-B4B6-4592-8EC5-5EAE9FB54355}" destId="{040D51E1-1974-4141-A2D6-30384E1782C7}" srcOrd="0" destOrd="0" presId="urn:microsoft.com/office/officeart/2005/8/layout/orgChart1"/>
    <dgm:cxn modelId="{A1A30816-274B-4B47-BFD7-EFAF83E09B5D}" type="presParOf" srcId="{9AE4D7CD-B4B6-4592-8EC5-5EAE9FB54355}" destId="{11DD2BB5-F01D-4127-A716-D1091EB1DC55}" srcOrd="1" destOrd="0" presId="urn:microsoft.com/office/officeart/2005/8/layout/orgChart1"/>
    <dgm:cxn modelId="{FF0FC69E-D433-49CA-BA09-A9031FB2E297}" type="presParOf" srcId="{909AC754-F778-42E2-8110-95AA1F748599}" destId="{E510C58C-8DE7-49B3-B0C4-43FB98C56B8A}" srcOrd="1" destOrd="0" presId="urn:microsoft.com/office/officeart/2005/8/layout/orgChart1"/>
    <dgm:cxn modelId="{F188E872-5F13-4A09-9A21-77F151B93E39}" type="presParOf" srcId="{E510C58C-8DE7-49B3-B0C4-43FB98C56B8A}" destId="{5518F4FE-3CF1-42FC-B431-179C5B90FD4D}" srcOrd="0" destOrd="0" presId="urn:microsoft.com/office/officeart/2005/8/layout/orgChart1"/>
    <dgm:cxn modelId="{724B77A3-351B-47A3-8C6B-9C0BAB7DD1FD}" type="presParOf" srcId="{E510C58C-8DE7-49B3-B0C4-43FB98C56B8A}" destId="{0450C2B7-49DB-4805-BF70-272AF8F71E40}" srcOrd="1" destOrd="0" presId="urn:microsoft.com/office/officeart/2005/8/layout/orgChart1"/>
    <dgm:cxn modelId="{734BDA3E-4D72-432F-9A8D-D35EB4BADFE5}" type="presParOf" srcId="{0450C2B7-49DB-4805-BF70-272AF8F71E40}" destId="{E91159EE-D77E-4497-B3F7-648965EC44E3}" srcOrd="0" destOrd="0" presId="urn:microsoft.com/office/officeart/2005/8/layout/orgChart1"/>
    <dgm:cxn modelId="{53249970-E98D-4B02-903C-2E2BD9A6F831}" type="presParOf" srcId="{E91159EE-D77E-4497-B3F7-648965EC44E3}" destId="{9AE8C5D3-08A9-4183-94F7-5A98CA3D0F84}" srcOrd="0" destOrd="0" presId="urn:microsoft.com/office/officeart/2005/8/layout/orgChart1"/>
    <dgm:cxn modelId="{F7133B1F-28C3-44BB-81B3-EC3B40C689B9}" type="presParOf" srcId="{E91159EE-D77E-4497-B3F7-648965EC44E3}" destId="{5AD797A0-137E-4E1E-B09F-0D7E796D48FC}" srcOrd="1" destOrd="0" presId="urn:microsoft.com/office/officeart/2005/8/layout/orgChart1"/>
    <dgm:cxn modelId="{3D14EAFE-D894-442A-9AAE-48B61F2C9E53}" type="presParOf" srcId="{0450C2B7-49DB-4805-BF70-272AF8F71E40}" destId="{C720ED14-B021-4C2E-993A-0B6026868A30}" srcOrd="1" destOrd="0" presId="urn:microsoft.com/office/officeart/2005/8/layout/orgChart1"/>
    <dgm:cxn modelId="{638846FC-38CF-490C-817F-73BD15C1808E}" type="presParOf" srcId="{C720ED14-B021-4C2E-993A-0B6026868A30}" destId="{8AD046D1-D8DF-4095-BC72-4004A7C888B9}" srcOrd="0" destOrd="0" presId="urn:microsoft.com/office/officeart/2005/8/layout/orgChart1"/>
    <dgm:cxn modelId="{13DF0430-6E60-40C7-BF7D-BFB0C0CE33F7}" type="presParOf" srcId="{C720ED14-B021-4C2E-993A-0B6026868A30}" destId="{F4016D1D-0595-4C7A-B4FB-D1673F099AF1}" srcOrd="1" destOrd="0" presId="urn:microsoft.com/office/officeart/2005/8/layout/orgChart1"/>
    <dgm:cxn modelId="{B273EFE6-237F-430C-8698-576F802CD929}" type="presParOf" srcId="{F4016D1D-0595-4C7A-B4FB-D1673F099AF1}" destId="{8FE463E4-30F0-4F1C-9680-8D125F9A17C6}" srcOrd="0" destOrd="0" presId="urn:microsoft.com/office/officeart/2005/8/layout/orgChart1"/>
    <dgm:cxn modelId="{66EBAAA7-BC34-45CB-A9A9-994B31E96120}" type="presParOf" srcId="{8FE463E4-30F0-4F1C-9680-8D125F9A17C6}" destId="{D0D1A552-AD1D-4CAE-B363-ACAE46A958AB}" srcOrd="0" destOrd="0" presId="urn:microsoft.com/office/officeart/2005/8/layout/orgChart1"/>
    <dgm:cxn modelId="{C0ADAA7A-71CB-4E31-9EDE-6A338D9A1F51}" type="presParOf" srcId="{8FE463E4-30F0-4F1C-9680-8D125F9A17C6}" destId="{FEA44ED8-9E19-43CD-B2AF-426FE7C334CC}" srcOrd="1" destOrd="0" presId="urn:microsoft.com/office/officeart/2005/8/layout/orgChart1"/>
    <dgm:cxn modelId="{4F01F4FA-049C-4121-9653-D80946539EE7}" type="presParOf" srcId="{F4016D1D-0595-4C7A-B4FB-D1673F099AF1}" destId="{EA63FA5A-ED92-4AD4-9856-363620FE9B7B}" srcOrd="1" destOrd="0" presId="urn:microsoft.com/office/officeart/2005/8/layout/orgChart1"/>
    <dgm:cxn modelId="{F5F4EA8A-4298-4C5D-92F2-2295DEC71BB2}" type="presParOf" srcId="{F4016D1D-0595-4C7A-B4FB-D1673F099AF1}" destId="{78B6D019-D556-46FF-A405-380BD1F5A024}" srcOrd="2" destOrd="0" presId="urn:microsoft.com/office/officeart/2005/8/layout/orgChart1"/>
    <dgm:cxn modelId="{46462299-BDEB-4D44-B10A-42369BB764AC}" type="presParOf" srcId="{C720ED14-B021-4C2E-993A-0B6026868A30}" destId="{D6412C45-3BFA-4517-B415-CC93BC96EA91}" srcOrd="2" destOrd="0" presId="urn:microsoft.com/office/officeart/2005/8/layout/orgChart1"/>
    <dgm:cxn modelId="{08F46DB3-DF44-47F9-B2A5-11AA49A7A2B1}" type="presParOf" srcId="{C720ED14-B021-4C2E-993A-0B6026868A30}" destId="{1FD4791B-8919-41EC-B118-0A9E931716F1}" srcOrd="3" destOrd="0" presId="urn:microsoft.com/office/officeart/2005/8/layout/orgChart1"/>
    <dgm:cxn modelId="{A66D4ADB-052D-4BF9-9A53-969E2A9DC9D5}" type="presParOf" srcId="{1FD4791B-8919-41EC-B118-0A9E931716F1}" destId="{A6AE586E-A9B8-4B47-9499-DE362844B939}" srcOrd="0" destOrd="0" presId="urn:microsoft.com/office/officeart/2005/8/layout/orgChart1"/>
    <dgm:cxn modelId="{399A6278-5ED2-4B9D-B2CC-7D0927ECECCD}" type="presParOf" srcId="{A6AE586E-A9B8-4B47-9499-DE362844B939}" destId="{6C2B8E35-C823-4B93-AB46-279529D08D1D}" srcOrd="0" destOrd="0" presId="urn:microsoft.com/office/officeart/2005/8/layout/orgChart1"/>
    <dgm:cxn modelId="{869D1B73-1D3D-41BB-A247-F408D30E80AC}" type="presParOf" srcId="{A6AE586E-A9B8-4B47-9499-DE362844B939}" destId="{32B94818-A2FC-414F-9F2D-2246F8564F9B}" srcOrd="1" destOrd="0" presId="urn:microsoft.com/office/officeart/2005/8/layout/orgChart1"/>
    <dgm:cxn modelId="{DF0061AF-07A1-4BBB-B8E2-7167AD9D43AE}" type="presParOf" srcId="{1FD4791B-8919-41EC-B118-0A9E931716F1}" destId="{A579FBCD-3C57-42F9-8C08-8A92759743A7}" srcOrd="1" destOrd="0" presId="urn:microsoft.com/office/officeart/2005/8/layout/orgChart1"/>
    <dgm:cxn modelId="{59370623-CCCA-4738-8019-377AF03D09E5}" type="presParOf" srcId="{1FD4791B-8919-41EC-B118-0A9E931716F1}" destId="{59E64770-9B8D-4BCF-8932-7D08852316AB}" srcOrd="2" destOrd="0" presId="urn:microsoft.com/office/officeart/2005/8/layout/orgChart1"/>
    <dgm:cxn modelId="{972CD005-68D8-4D59-81BD-492C93FBF7EA}" type="presParOf" srcId="{C720ED14-B021-4C2E-993A-0B6026868A30}" destId="{239F6204-FB1B-4F8D-8F64-4648598AFD8D}" srcOrd="4" destOrd="0" presId="urn:microsoft.com/office/officeart/2005/8/layout/orgChart1"/>
    <dgm:cxn modelId="{91A13444-7A4C-49C8-B6E4-2100E2DD22A1}" type="presParOf" srcId="{C720ED14-B021-4C2E-993A-0B6026868A30}" destId="{76FA5383-B1F0-44A5-8681-170823AB6DEF}" srcOrd="5" destOrd="0" presId="urn:microsoft.com/office/officeart/2005/8/layout/orgChart1"/>
    <dgm:cxn modelId="{7284A61F-7C26-4F7C-96D6-A8012AF5EA0B}" type="presParOf" srcId="{76FA5383-B1F0-44A5-8681-170823AB6DEF}" destId="{B9F91573-1939-4AB7-ABCD-1562FC929FA1}" srcOrd="0" destOrd="0" presId="urn:microsoft.com/office/officeart/2005/8/layout/orgChart1"/>
    <dgm:cxn modelId="{A534F57D-0A19-4FB2-84F9-A0895B12ECFD}" type="presParOf" srcId="{B9F91573-1939-4AB7-ABCD-1562FC929FA1}" destId="{B76507CD-2AD2-49AA-B3EA-EC5076A093F5}" srcOrd="0" destOrd="0" presId="urn:microsoft.com/office/officeart/2005/8/layout/orgChart1"/>
    <dgm:cxn modelId="{EBE625BA-BC02-4340-9330-17AEC83B3F8C}" type="presParOf" srcId="{B9F91573-1939-4AB7-ABCD-1562FC929FA1}" destId="{1CD6BCA8-1F67-4F10-A4E6-6030BA163E41}" srcOrd="1" destOrd="0" presId="urn:microsoft.com/office/officeart/2005/8/layout/orgChart1"/>
    <dgm:cxn modelId="{F3CF3B81-9735-4627-A0ED-A35A65424C96}" type="presParOf" srcId="{76FA5383-B1F0-44A5-8681-170823AB6DEF}" destId="{909C8509-7057-4842-B0A1-2B88CBB50EBB}" srcOrd="1" destOrd="0" presId="urn:microsoft.com/office/officeart/2005/8/layout/orgChart1"/>
    <dgm:cxn modelId="{98BFA261-D502-41D0-A73E-76A278924D0B}" type="presParOf" srcId="{76FA5383-B1F0-44A5-8681-170823AB6DEF}" destId="{60711F3C-F5AA-4174-A9F8-3862F8D0FC5A}" srcOrd="2" destOrd="0" presId="urn:microsoft.com/office/officeart/2005/8/layout/orgChart1"/>
    <dgm:cxn modelId="{2788088F-B395-4994-86C0-603C8795D176}" type="presParOf" srcId="{C720ED14-B021-4C2E-993A-0B6026868A30}" destId="{A1646610-30F3-42ED-81A3-DF21D7D03D93}" srcOrd="6" destOrd="0" presId="urn:microsoft.com/office/officeart/2005/8/layout/orgChart1"/>
    <dgm:cxn modelId="{CB50EBED-91D0-45F7-9941-2CB6AA7603AB}" type="presParOf" srcId="{C720ED14-B021-4C2E-993A-0B6026868A30}" destId="{5139B6D8-3E7E-4BEE-ADC1-DE4FFDFD565B}" srcOrd="7" destOrd="0" presId="urn:microsoft.com/office/officeart/2005/8/layout/orgChart1"/>
    <dgm:cxn modelId="{96574A8F-3485-4B47-897A-EFB42CFAE0D3}" type="presParOf" srcId="{5139B6D8-3E7E-4BEE-ADC1-DE4FFDFD565B}" destId="{6D2FDD0F-F69D-46E6-AE92-58A919085387}" srcOrd="0" destOrd="0" presId="urn:microsoft.com/office/officeart/2005/8/layout/orgChart1"/>
    <dgm:cxn modelId="{A49BD3F4-8438-437E-BC26-438AE8581574}" type="presParOf" srcId="{6D2FDD0F-F69D-46E6-AE92-58A919085387}" destId="{2F7D3F9B-E242-4A41-916E-AE189EB009C3}" srcOrd="0" destOrd="0" presId="urn:microsoft.com/office/officeart/2005/8/layout/orgChart1"/>
    <dgm:cxn modelId="{91899AB5-2093-4C4D-B06C-A8A25862B682}" type="presParOf" srcId="{6D2FDD0F-F69D-46E6-AE92-58A919085387}" destId="{FA3528FB-203F-4310-9A44-C54F6E3FC088}" srcOrd="1" destOrd="0" presId="urn:microsoft.com/office/officeart/2005/8/layout/orgChart1"/>
    <dgm:cxn modelId="{F7602CCE-7646-4BC2-B584-960682F7396F}" type="presParOf" srcId="{5139B6D8-3E7E-4BEE-ADC1-DE4FFDFD565B}" destId="{69BE93A0-1EE1-4C6C-ADA8-7A4C4AFA922D}" srcOrd="1" destOrd="0" presId="urn:microsoft.com/office/officeart/2005/8/layout/orgChart1"/>
    <dgm:cxn modelId="{54095758-B76D-4808-B841-FE2B719ADCD8}" type="presParOf" srcId="{5139B6D8-3E7E-4BEE-ADC1-DE4FFDFD565B}" destId="{635D06C9-E375-4E7B-8CE8-D5B544A8A332}" srcOrd="2" destOrd="0" presId="urn:microsoft.com/office/officeart/2005/8/layout/orgChart1"/>
    <dgm:cxn modelId="{99360A0A-CF39-49F7-8128-7AF84B2E7662}" type="presParOf" srcId="{0450C2B7-49DB-4805-BF70-272AF8F71E40}" destId="{6A29DF0B-C155-4897-A234-5BFFA591346C}" srcOrd="2" destOrd="0" presId="urn:microsoft.com/office/officeart/2005/8/layout/orgChart1"/>
    <dgm:cxn modelId="{D7664DB3-02E9-4A0A-94D4-D42FF465798B}" type="presParOf" srcId="{E510C58C-8DE7-49B3-B0C4-43FB98C56B8A}" destId="{82724D57-7785-4F18-8F63-9FD3A9A20EE8}" srcOrd="2" destOrd="0" presId="urn:microsoft.com/office/officeart/2005/8/layout/orgChart1"/>
    <dgm:cxn modelId="{48E27FAB-7C18-400F-A2FC-DE6FEA3EC547}" type="presParOf" srcId="{E510C58C-8DE7-49B3-B0C4-43FB98C56B8A}" destId="{C3F72B0E-77A2-40AD-8FB3-51C10E2A5367}" srcOrd="3" destOrd="0" presId="urn:microsoft.com/office/officeart/2005/8/layout/orgChart1"/>
    <dgm:cxn modelId="{3DBB1AA5-78C4-4526-83C6-32DC3A979D4C}" type="presParOf" srcId="{C3F72B0E-77A2-40AD-8FB3-51C10E2A5367}" destId="{3ACE7DA0-2686-4759-A262-06EAD9461F96}" srcOrd="0" destOrd="0" presId="urn:microsoft.com/office/officeart/2005/8/layout/orgChart1"/>
    <dgm:cxn modelId="{F7C4C63E-526C-4156-B10F-AF5A43E75DC7}" type="presParOf" srcId="{3ACE7DA0-2686-4759-A262-06EAD9461F96}" destId="{F76FB7F7-D79F-4900-8FA6-88383EB6465A}" srcOrd="0" destOrd="0" presId="urn:microsoft.com/office/officeart/2005/8/layout/orgChart1"/>
    <dgm:cxn modelId="{97363416-564D-4176-AB87-299FDE8396BE}" type="presParOf" srcId="{3ACE7DA0-2686-4759-A262-06EAD9461F96}" destId="{ABE76A70-4216-4D2C-AD44-4285A19C4188}" srcOrd="1" destOrd="0" presId="urn:microsoft.com/office/officeart/2005/8/layout/orgChart1"/>
    <dgm:cxn modelId="{4796F2D6-BD33-409C-BE0B-D094232E9094}" type="presParOf" srcId="{C3F72B0E-77A2-40AD-8FB3-51C10E2A5367}" destId="{1672CEC3-29B1-419A-9E68-F48C2B18EE66}" srcOrd="1" destOrd="0" presId="urn:microsoft.com/office/officeart/2005/8/layout/orgChart1"/>
    <dgm:cxn modelId="{5F076E4A-F969-4F49-B45E-F5ED7C757338}" type="presParOf" srcId="{1672CEC3-29B1-419A-9E68-F48C2B18EE66}" destId="{7087E770-7188-4738-AC4B-60043BAE5BE8}" srcOrd="0" destOrd="0" presId="urn:microsoft.com/office/officeart/2005/8/layout/orgChart1"/>
    <dgm:cxn modelId="{5E54B748-C680-48EC-AE20-3AE3118116C0}" type="presParOf" srcId="{1672CEC3-29B1-419A-9E68-F48C2B18EE66}" destId="{0F6F5DBA-221F-4346-AB9A-34B9681B16DD}" srcOrd="1" destOrd="0" presId="urn:microsoft.com/office/officeart/2005/8/layout/orgChart1"/>
    <dgm:cxn modelId="{43D4B3A1-1D5A-4A2F-8922-965A2455344F}" type="presParOf" srcId="{0F6F5DBA-221F-4346-AB9A-34B9681B16DD}" destId="{33D4807D-4A0C-4FDA-B54F-4483D3378768}" srcOrd="0" destOrd="0" presId="urn:microsoft.com/office/officeart/2005/8/layout/orgChart1"/>
    <dgm:cxn modelId="{1EDFAAB2-FABF-4922-BFC9-8846877B3790}" type="presParOf" srcId="{33D4807D-4A0C-4FDA-B54F-4483D3378768}" destId="{A20A0DAC-A9A7-425D-97B0-09643F677201}" srcOrd="0" destOrd="0" presId="urn:microsoft.com/office/officeart/2005/8/layout/orgChart1"/>
    <dgm:cxn modelId="{246C2DAB-3B58-44CE-B627-BA769353D06C}" type="presParOf" srcId="{33D4807D-4A0C-4FDA-B54F-4483D3378768}" destId="{ECEEEAEB-94C2-45C0-9FE7-E02F00B89047}" srcOrd="1" destOrd="0" presId="urn:microsoft.com/office/officeart/2005/8/layout/orgChart1"/>
    <dgm:cxn modelId="{CADD8F6F-61C1-4EDA-8C5E-1D3800B294C3}" type="presParOf" srcId="{0F6F5DBA-221F-4346-AB9A-34B9681B16DD}" destId="{C5F4FAD8-A6E2-4508-BC51-8F5F6322A335}" srcOrd="1" destOrd="0" presId="urn:microsoft.com/office/officeart/2005/8/layout/orgChart1"/>
    <dgm:cxn modelId="{40355CC6-B07A-45C7-BF82-10B0A895A1A2}" type="presParOf" srcId="{0F6F5DBA-221F-4346-AB9A-34B9681B16DD}" destId="{AF63CD14-57E2-4D9D-8EA2-404CE418FC5A}" srcOrd="2" destOrd="0" presId="urn:microsoft.com/office/officeart/2005/8/layout/orgChart1"/>
    <dgm:cxn modelId="{3B5321AD-375F-440C-8BE8-EF4E24C66D4C}" type="presParOf" srcId="{1672CEC3-29B1-419A-9E68-F48C2B18EE66}" destId="{9A496FFC-CA52-457F-AA71-702F7083807B}" srcOrd="2" destOrd="0" presId="urn:microsoft.com/office/officeart/2005/8/layout/orgChart1"/>
    <dgm:cxn modelId="{EE089312-F44E-4F12-8CE1-E8F37646055B}" type="presParOf" srcId="{1672CEC3-29B1-419A-9E68-F48C2B18EE66}" destId="{0FAAAB7B-DD92-4BCC-9AF8-070C63EA009F}" srcOrd="3" destOrd="0" presId="urn:microsoft.com/office/officeart/2005/8/layout/orgChart1"/>
    <dgm:cxn modelId="{23857777-FFA6-4397-AD3C-CE8BE93CF1B6}" type="presParOf" srcId="{0FAAAB7B-DD92-4BCC-9AF8-070C63EA009F}" destId="{89447D28-E4C8-4882-A851-BF12F33DD4AD}" srcOrd="0" destOrd="0" presId="urn:microsoft.com/office/officeart/2005/8/layout/orgChart1"/>
    <dgm:cxn modelId="{2DA6B91E-3EF4-4FC1-B74F-84EBB00E5063}" type="presParOf" srcId="{89447D28-E4C8-4882-A851-BF12F33DD4AD}" destId="{A313776F-2F1A-4134-998E-0311FF5E6914}" srcOrd="0" destOrd="0" presId="urn:microsoft.com/office/officeart/2005/8/layout/orgChart1"/>
    <dgm:cxn modelId="{13BF675F-8197-490D-845B-00836F151E17}" type="presParOf" srcId="{89447D28-E4C8-4882-A851-BF12F33DD4AD}" destId="{75D077E9-A938-4264-9B13-B8007AC4EACD}" srcOrd="1" destOrd="0" presId="urn:microsoft.com/office/officeart/2005/8/layout/orgChart1"/>
    <dgm:cxn modelId="{8D140741-B9A0-48AA-81C5-BEB7DD3F8073}" type="presParOf" srcId="{0FAAAB7B-DD92-4BCC-9AF8-070C63EA009F}" destId="{6169C24A-F84F-412A-ADC8-701260FAA40A}" srcOrd="1" destOrd="0" presId="urn:microsoft.com/office/officeart/2005/8/layout/orgChart1"/>
    <dgm:cxn modelId="{21E8D397-5DDD-44DA-9B36-01758A16FB91}" type="presParOf" srcId="{0FAAAB7B-DD92-4BCC-9AF8-070C63EA009F}" destId="{C4D4D112-C590-456E-B129-84AE6EE4BC75}" srcOrd="2" destOrd="0" presId="urn:microsoft.com/office/officeart/2005/8/layout/orgChart1"/>
    <dgm:cxn modelId="{0CE32CF1-00E4-41C2-8C14-23558C14E0A1}" type="presParOf" srcId="{1672CEC3-29B1-419A-9E68-F48C2B18EE66}" destId="{9309FCE2-E438-4C47-99B6-AB159E95B7E4}" srcOrd="4" destOrd="0" presId="urn:microsoft.com/office/officeart/2005/8/layout/orgChart1"/>
    <dgm:cxn modelId="{7ECE3A4F-C5A9-49FC-B5E5-D64AD4C72FAC}" type="presParOf" srcId="{1672CEC3-29B1-419A-9E68-F48C2B18EE66}" destId="{1BD24DB1-3483-4185-85EC-DA3F0B77B6CF}" srcOrd="5" destOrd="0" presId="urn:microsoft.com/office/officeart/2005/8/layout/orgChart1"/>
    <dgm:cxn modelId="{9D9F7382-EC5E-4CEC-BBAB-041260CA92C6}" type="presParOf" srcId="{1BD24DB1-3483-4185-85EC-DA3F0B77B6CF}" destId="{E33EDD40-E873-49DE-A961-F7F5187D1F66}" srcOrd="0" destOrd="0" presId="urn:microsoft.com/office/officeart/2005/8/layout/orgChart1"/>
    <dgm:cxn modelId="{481B48F8-51E0-4C5C-AA9B-AB9A1F2B9D6C}" type="presParOf" srcId="{E33EDD40-E873-49DE-A961-F7F5187D1F66}" destId="{4510D00D-2504-47C4-881C-71665E8BA742}" srcOrd="0" destOrd="0" presId="urn:microsoft.com/office/officeart/2005/8/layout/orgChart1"/>
    <dgm:cxn modelId="{CA7A9045-17B1-450D-A945-9E31ECB1C452}" type="presParOf" srcId="{E33EDD40-E873-49DE-A961-F7F5187D1F66}" destId="{825D4EF4-0F84-4039-B090-71B87A32B900}" srcOrd="1" destOrd="0" presId="urn:microsoft.com/office/officeart/2005/8/layout/orgChart1"/>
    <dgm:cxn modelId="{F54319C7-3988-4FA3-A61C-AA98251FB97F}" type="presParOf" srcId="{1BD24DB1-3483-4185-85EC-DA3F0B77B6CF}" destId="{131BD11E-E61F-42FC-B711-29D7857274FB}" srcOrd="1" destOrd="0" presId="urn:microsoft.com/office/officeart/2005/8/layout/orgChart1"/>
    <dgm:cxn modelId="{F121F72F-FF6D-4CEE-BB77-5E37F5D72CF2}" type="presParOf" srcId="{1BD24DB1-3483-4185-85EC-DA3F0B77B6CF}" destId="{E79B44E8-12AF-4572-AEEB-4EBBFCEBCD2F}" srcOrd="2" destOrd="0" presId="urn:microsoft.com/office/officeart/2005/8/layout/orgChart1"/>
    <dgm:cxn modelId="{2B4456CF-D232-4BA6-864A-99DA0827BBF6}" type="presParOf" srcId="{1672CEC3-29B1-419A-9E68-F48C2B18EE66}" destId="{B1ADDD2E-DEFE-42C1-B803-E53B0D7D69E0}" srcOrd="6" destOrd="0" presId="urn:microsoft.com/office/officeart/2005/8/layout/orgChart1"/>
    <dgm:cxn modelId="{DF91CE99-AD15-41B5-961C-86266ABEEF33}" type="presParOf" srcId="{1672CEC3-29B1-419A-9E68-F48C2B18EE66}" destId="{D126A1AB-81F7-4E10-BDD2-16AFE844C51B}" srcOrd="7" destOrd="0" presId="urn:microsoft.com/office/officeart/2005/8/layout/orgChart1"/>
    <dgm:cxn modelId="{E22EBA2C-4347-4D93-83BD-D78DC9C602BB}" type="presParOf" srcId="{D126A1AB-81F7-4E10-BDD2-16AFE844C51B}" destId="{27656CE8-E5A4-42BA-9C2C-0E4F26C9BCE1}" srcOrd="0" destOrd="0" presId="urn:microsoft.com/office/officeart/2005/8/layout/orgChart1"/>
    <dgm:cxn modelId="{8BD2D3D2-CB20-44BD-AC34-44CCF853C664}" type="presParOf" srcId="{27656CE8-E5A4-42BA-9C2C-0E4F26C9BCE1}" destId="{A6E50BEB-995F-4140-AA16-C54744FCEE24}" srcOrd="0" destOrd="0" presId="urn:microsoft.com/office/officeart/2005/8/layout/orgChart1"/>
    <dgm:cxn modelId="{F1885209-37DC-4D6E-A842-9F9B4160680E}" type="presParOf" srcId="{27656CE8-E5A4-42BA-9C2C-0E4F26C9BCE1}" destId="{B625CC39-63E6-4451-BED8-C570C0F9AF0E}" srcOrd="1" destOrd="0" presId="urn:microsoft.com/office/officeart/2005/8/layout/orgChart1"/>
    <dgm:cxn modelId="{AE75FE77-3A8A-4D1F-BC8A-E1DF57D515BE}" type="presParOf" srcId="{D126A1AB-81F7-4E10-BDD2-16AFE844C51B}" destId="{C65747DE-C2D8-45FF-ACE6-DBFEA0B73871}" srcOrd="1" destOrd="0" presId="urn:microsoft.com/office/officeart/2005/8/layout/orgChart1"/>
    <dgm:cxn modelId="{8D92CAE4-E391-439F-8919-AAC8AF2617D7}" type="presParOf" srcId="{D126A1AB-81F7-4E10-BDD2-16AFE844C51B}" destId="{9861C78A-6806-4524-BEEE-8CC314877179}" srcOrd="2" destOrd="0" presId="urn:microsoft.com/office/officeart/2005/8/layout/orgChart1"/>
    <dgm:cxn modelId="{2170014B-87AC-4830-9D1B-961ABDDB84FD}" type="presParOf" srcId="{C3F72B0E-77A2-40AD-8FB3-51C10E2A5367}" destId="{BF1D9C8B-AF39-448B-84BC-4CB1432443E5}" srcOrd="2" destOrd="0" presId="urn:microsoft.com/office/officeart/2005/8/layout/orgChart1"/>
    <dgm:cxn modelId="{FE0BD0A3-DE7E-433B-BE38-C006E8F84545}" type="presParOf" srcId="{E510C58C-8DE7-49B3-B0C4-43FB98C56B8A}" destId="{2ADA2245-B191-4312-9EBA-03F533D7C021}" srcOrd="4" destOrd="0" presId="urn:microsoft.com/office/officeart/2005/8/layout/orgChart1"/>
    <dgm:cxn modelId="{8CB89FFC-EB4A-4992-ADFE-5130C00BC28D}" type="presParOf" srcId="{E510C58C-8DE7-49B3-B0C4-43FB98C56B8A}" destId="{278349B4-AD18-4A7E-BD5E-61A61B57EDFC}" srcOrd="5" destOrd="0" presId="urn:microsoft.com/office/officeart/2005/8/layout/orgChart1"/>
    <dgm:cxn modelId="{C0D00541-3CCA-499A-AADE-3393A54A10C5}" type="presParOf" srcId="{278349B4-AD18-4A7E-BD5E-61A61B57EDFC}" destId="{5183665C-BF39-4D3E-977A-DC89D1A84EF8}" srcOrd="0" destOrd="0" presId="urn:microsoft.com/office/officeart/2005/8/layout/orgChart1"/>
    <dgm:cxn modelId="{5E7672F0-CAF4-4B7F-9D99-CA1EE9A2C806}" type="presParOf" srcId="{5183665C-BF39-4D3E-977A-DC89D1A84EF8}" destId="{C820EA93-4CFD-4B21-9288-64FDE869E7BE}" srcOrd="0" destOrd="0" presId="urn:microsoft.com/office/officeart/2005/8/layout/orgChart1"/>
    <dgm:cxn modelId="{16EF1076-297A-47BB-9D1B-4A1AFE712CC2}" type="presParOf" srcId="{5183665C-BF39-4D3E-977A-DC89D1A84EF8}" destId="{A0953068-CBC2-43FA-81AD-AC07C527CECA}" srcOrd="1" destOrd="0" presId="urn:microsoft.com/office/officeart/2005/8/layout/orgChart1"/>
    <dgm:cxn modelId="{33AAC68C-F0B1-42B3-88F4-87CDAB830F7D}" type="presParOf" srcId="{278349B4-AD18-4A7E-BD5E-61A61B57EDFC}" destId="{D596AD05-114D-4794-81C2-1BF082534F6A}" srcOrd="1" destOrd="0" presId="urn:microsoft.com/office/officeart/2005/8/layout/orgChart1"/>
    <dgm:cxn modelId="{99F06DAD-9D9B-4529-82D5-31A815126B52}" type="presParOf" srcId="{D596AD05-114D-4794-81C2-1BF082534F6A}" destId="{3E5D9853-AF69-4C34-A57A-A73DF9437353}" srcOrd="0" destOrd="0" presId="urn:microsoft.com/office/officeart/2005/8/layout/orgChart1"/>
    <dgm:cxn modelId="{FAA2005C-0216-464C-A3A6-1DA92492100A}" type="presParOf" srcId="{D596AD05-114D-4794-81C2-1BF082534F6A}" destId="{D942921B-51A6-4F63-9BE8-592F3D0CD883}" srcOrd="1" destOrd="0" presId="urn:microsoft.com/office/officeart/2005/8/layout/orgChart1"/>
    <dgm:cxn modelId="{1A7C6BE3-C95C-41A7-BDCD-9C76A3AC3DBE}" type="presParOf" srcId="{D942921B-51A6-4F63-9BE8-592F3D0CD883}" destId="{568E97EB-46B5-4943-9B27-8FE4E382CD1C}" srcOrd="0" destOrd="0" presId="urn:microsoft.com/office/officeart/2005/8/layout/orgChart1"/>
    <dgm:cxn modelId="{CB3669E7-F4DF-4A1C-96AA-8199B3D44B12}" type="presParOf" srcId="{568E97EB-46B5-4943-9B27-8FE4E382CD1C}" destId="{8EF58374-F1B2-4F45-98F2-0B18D6C1D5A1}" srcOrd="0" destOrd="0" presId="urn:microsoft.com/office/officeart/2005/8/layout/orgChart1"/>
    <dgm:cxn modelId="{AEB89F75-4325-4BCC-8F77-623116F24C21}" type="presParOf" srcId="{568E97EB-46B5-4943-9B27-8FE4E382CD1C}" destId="{55285659-5A37-4D86-A05B-A5990E628F31}" srcOrd="1" destOrd="0" presId="urn:microsoft.com/office/officeart/2005/8/layout/orgChart1"/>
    <dgm:cxn modelId="{005DE3D8-5D22-4F09-8A42-EF8BD0F7E6E9}" type="presParOf" srcId="{D942921B-51A6-4F63-9BE8-592F3D0CD883}" destId="{669EDCA7-194B-47F0-8B07-C74EBC58F6AA}" srcOrd="1" destOrd="0" presId="urn:microsoft.com/office/officeart/2005/8/layout/orgChart1"/>
    <dgm:cxn modelId="{EB96E79E-22E8-4994-9F64-EAC0C1845447}" type="presParOf" srcId="{D942921B-51A6-4F63-9BE8-592F3D0CD883}" destId="{6AD77B98-61AD-494F-802E-F5187C5947DD}" srcOrd="2" destOrd="0" presId="urn:microsoft.com/office/officeart/2005/8/layout/orgChart1"/>
    <dgm:cxn modelId="{87261898-F1C1-403C-9FF5-93E55FBAAF10}" type="presParOf" srcId="{D596AD05-114D-4794-81C2-1BF082534F6A}" destId="{39EE9308-43EB-4452-90DB-A41CBC6BA3D5}" srcOrd="2" destOrd="0" presId="urn:microsoft.com/office/officeart/2005/8/layout/orgChart1"/>
    <dgm:cxn modelId="{C70FA7DF-12B4-4E1A-BD54-00760F6D8DBF}" type="presParOf" srcId="{D596AD05-114D-4794-81C2-1BF082534F6A}" destId="{A96CF4D4-F511-4ED9-AB81-A34D8B0DFBFC}" srcOrd="3" destOrd="0" presId="urn:microsoft.com/office/officeart/2005/8/layout/orgChart1"/>
    <dgm:cxn modelId="{A7C09771-381F-4DCB-83F8-4F0A4B91DA24}" type="presParOf" srcId="{A96CF4D4-F511-4ED9-AB81-A34D8B0DFBFC}" destId="{A6CCDE12-8258-4C98-AE83-6F29F92E1F27}" srcOrd="0" destOrd="0" presId="urn:microsoft.com/office/officeart/2005/8/layout/orgChart1"/>
    <dgm:cxn modelId="{327C2490-FCD9-46AF-A62B-88D2D9C927E3}" type="presParOf" srcId="{A6CCDE12-8258-4C98-AE83-6F29F92E1F27}" destId="{BAD3BC72-D292-4CC8-A6A2-7EFF5C81584C}" srcOrd="0" destOrd="0" presId="urn:microsoft.com/office/officeart/2005/8/layout/orgChart1"/>
    <dgm:cxn modelId="{D0394FEB-F598-4DCA-9315-CA51751D8641}" type="presParOf" srcId="{A6CCDE12-8258-4C98-AE83-6F29F92E1F27}" destId="{542E43E0-58B9-45D5-A0A4-86BEB560F3C3}" srcOrd="1" destOrd="0" presId="urn:microsoft.com/office/officeart/2005/8/layout/orgChart1"/>
    <dgm:cxn modelId="{C2578A09-3658-4AF4-8E1C-749E783A1368}" type="presParOf" srcId="{A96CF4D4-F511-4ED9-AB81-A34D8B0DFBFC}" destId="{F2B97F96-E994-4144-8731-6C67331A61A2}" srcOrd="1" destOrd="0" presId="urn:microsoft.com/office/officeart/2005/8/layout/orgChart1"/>
    <dgm:cxn modelId="{528C60E5-74FF-4FE3-9E06-CB0BA9D9D4B8}" type="presParOf" srcId="{A96CF4D4-F511-4ED9-AB81-A34D8B0DFBFC}" destId="{F3596296-5809-46ED-8A56-F06C80438A03}" srcOrd="2" destOrd="0" presId="urn:microsoft.com/office/officeart/2005/8/layout/orgChart1"/>
    <dgm:cxn modelId="{6CD7436D-2309-4464-8AC3-3C364F2C2A81}" type="presParOf" srcId="{D596AD05-114D-4794-81C2-1BF082534F6A}" destId="{17A741D1-4719-4707-89BC-2237374F1524}" srcOrd="4" destOrd="0" presId="urn:microsoft.com/office/officeart/2005/8/layout/orgChart1"/>
    <dgm:cxn modelId="{DA051604-28D0-4E5E-8EA4-78D5A0E24B0B}" type="presParOf" srcId="{D596AD05-114D-4794-81C2-1BF082534F6A}" destId="{EF236327-85B0-471C-97F8-69748CA055CE}" srcOrd="5" destOrd="0" presId="urn:microsoft.com/office/officeart/2005/8/layout/orgChart1"/>
    <dgm:cxn modelId="{65A67ADA-6F38-4530-A11D-E01B16265F1D}" type="presParOf" srcId="{EF236327-85B0-471C-97F8-69748CA055CE}" destId="{8D6474C3-9F49-4719-831A-F4A7D964498E}" srcOrd="0" destOrd="0" presId="urn:microsoft.com/office/officeart/2005/8/layout/orgChart1"/>
    <dgm:cxn modelId="{05E60590-CC8F-42C5-868D-2B09793C9F2B}" type="presParOf" srcId="{8D6474C3-9F49-4719-831A-F4A7D964498E}" destId="{DA792B84-7415-4132-9978-B501C33DCCE1}" srcOrd="0" destOrd="0" presId="urn:microsoft.com/office/officeart/2005/8/layout/orgChart1"/>
    <dgm:cxn modelId="{DEF7B008-BA48-42CA-A8D0-6E9E8EB242AB}" type="presParOf" srcId="{8D6474C3-9F49-4719-831A-F4A7D964498E}" destId="{3E38B574-CA6A-44EB-8D98-CAB2BED60999}" srcOrd="1" destOrd="0" presId="urn:microsoft.com/office/officeart/2005/8/layout/orgChart1"/>
    <dgm:cxn modelId="{203AECEA-0440-47F0-86B2-C5108CB76EFE}" type="presParOf" srcId="{EF236327-85B0-471C-97F8-69748CA055CE}" destId="{5697D9BE-310A-4465-8F3D-92C885419389}" srcOrd="1" destOrd="0" presId="urn:microsoft.com/office/officeart/2005/8/layout/orgChart1"/>
    <dgm:cxn modelId="{F3C6E2FD-5758-4FC0-94D1-04D5F8932DE8}" type="presParOf" srcId="{EF236327-85B0-471C-97F8-69748CA055CE}" destId="{B56B7C83-313F-4D05-8B64-33F1BCF1B358}" srcOrd="2" destOrd="0" presId="urn:microsoft.com/office/officeart/2005/8/layout/orgChart1"/>
    <dgm:cxn modelId="{987F3265-C1DA-44F7-B1FA-98EAB5CECF84}" type="presParOf" srcId="{278349B4-AD18-4A7E-BD5E-61A61B57EDFC}" destId="{1AC0800C-B81E-4A6A-935E-B11137936907}" srcOrd="2" destOrd="0" presId="urn:microsoft.com/office/officeart/2005/8/layout/orgChart1"/>
    <dgm:cxn modelId="{A092EDF7-53E2-44F7-9A0B-3595BECD8027}" type="presParOf" srcId="{909AC754-F778-42E2-8110-95AA1F748599}" destId="{C4D5E738-5FB6-4E09-BAF2-9C4958EA3BB4}" srcOrd="2" destOrd="0" presId="urn:microsoft.com/office/officeart/2005/8/layout/orgChart1"/>
  </dgm:cxnLst>
  <dgm:bg>
    <a:gradFill>
      <a:gsLst>
        <a:gs pos="0">
          <a:srgbClr val="FFFFFF"/>
        </a:gs>
        <a:gs pos="7001">
          <a:srgbClr val="E6E6E6"/>
        </a:gs>
        <a:gs pos="32001">
          <a:srgbClr val="7D8496"/>
        </a:gs>
        <a:gs pos="47000">
          <a:srgbClr val="E6E6E6"/>
        </a:gs>
        <a:gs pos="47000">
          <a:srgbClr val="E6E6E6"/>
        </a:gs>
        <a:gs pos="47000">
          <a:srgbClr val="E6E6E6"/>
        </a:gs>
        <a:gs pos="47000">
          <a:srgbClr val="E6E6E6"/>
        </a:gs>
        <a:gs pos="47000">
          <a:srgbClr val="E6E6E6"/>
        </a:gs>
        <a:gs pos="85001">
          <a:srgbClr val="7D8496"/>
        </a:gs>
        <a:gs pos="100000">
          <a:srgbClr val="E6E6E6"/>
        </a:gs>
      </a:gsLst>
      <a:lin ang="16200000" scaled="0"/>
    </a:gradFill>
  </dgm:bg>
  <dgm:whole>
    <a:ln>
      <a:solidFill>
        <a:schemeClr val="lt1">
          <a:hueOff val="0"/>
          <a:satOff val="0"/>
          <a:lumOff val="0"/>
        </a:schemeClr>
      </a:solidFill>
    </a:ln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DA2245-B191-4312-9EBA-03F533D7C021}">
      <dsp:nvSpPr>
        <dsp:cNvPr id="0" name=""/>
        <dsp:cNvSpPr/>
      </dsp:nvSpPr>
      <dsp:spPr>
        <a:xfrm>
          <a:off x="4572000" y="1084775"/>
          <a:ext cx="3343568" cy="286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547"/>
              </a:lnTo>
              <a:lnTo>
                <a:pt x="3343568" y="128547"/>
              </a:lnTo>
              <a:lnTo>
                <a:pt x="3343568" y="286477"/>
              </a:lnTo>
            </a:path>
          </a:pathLst>
        </a:custGeom>
        <a:noFill/>
        <a:ln w="4445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  <a:tailEnd type="stealth" w="lg" len="sm"/>
        </a:ln>
        <a:effectLst/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DDD2E-DEFE-42C1-B803-E53B0D7D69E0}">
      <dsp:nvSpPr>
        <dsp:cNvPr id="0" name=""/>
        <dsp:cNvSpPr/>
      </dsp:nvSpPr>
      <dsp:spPr>
        <a:xfrm>
          <a:off x="3497616" y="2152682"/>
          <a:ext cx="478717" cy="3895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5604"/>
              </a:lnTo>
              <a:lnTo>
                <a:pt x="478717" y="3895604"/>
              </a:lnTo>
            </a:path>
          </a:pathLst>
        </a:custGeom>
        <a:noFill/>
        <a:ln w="4445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  <a:tailEnd type="stealth" w="lg" len="sm"/>
        </a:ln>
        <a:effectLst/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9FCE2-E438-4C47-99B6-AB159E95B7E4}">
      <dsp:nvSpPr>
        <dsp:cNvPr id="0" name=""/>
        <dsp:cNvSpPr/>
      </dsp:nvSpPr>
      <dsp:spPr>
        <a:xfrm>
          <a:off x="3497616" y="2152682"/>
          <a:ext cx="478717" cy="2827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7697"/>
              </a:lnTo>
              <a:lnTo>
                <a:pt x="478717" y="2827697"/>
              </a:lnTo>
            </a:path>
          </a:pathLst>
        </a:custGeom>
        <a:noFill/>
        <a:ln w="4445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  <a:tailEnd type="stealth" w="lg" len="sm"/>
        </a:ln>
        <a:effectLst/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96FFC-CA52-457F-AA71-702F7083807B}">
      <dsp:nvSpPr>
        <dsp:cNvPr id="0" name=""/>
        <dsp:cNvSpPr/>
      </dsp:nvSpPr>
      <dsp:spPr>
        <a:xfrm>
          <a:off x="3497616" y="2152682"/>
          <a:ext cx="478717" cy="1759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9790"/>
              </a:lnTo>
              <a:lnTo>
                <a:pt x="478717" y="1759790"/>
              </a:lnTo>
            </a:path>
          </a:pathLst>
        </a:custGeom>
        <a:noFill/>
        <a:ln w="4445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  <a:tailEnd type="stealth" w="lg" len="sm"/>
        </a:ln>
        <a:effectLst/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7E770-7188-4738-AC4B-60043BAE5BE8}">
      <dsp:nvSpPr>
        <dsp:cNvPr id="0" name=""/>
        <dsp:cNvSpPr/>
      </dsp:nvSpPr>
      <dsp:spPr>
        <a:xfrm>
          <a:off x="3497616" y="2152682"/>
          <a:ext cx="478717" cy="691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1883"/>
              </a:lnTo>
              <a:lnTo>
                <a:pt x="478717" y="691883"/>
              </a:lnTo>
            </a:path>
          </a:pathLst>
        </a:custGeom>
        <a:noFill/>
        <a:ln w="4445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  <a:tailEnd type="stealth" w="lg" len="sm"/>
        </a:ln>
        <a:effectLst/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24D57-7785-4F18-8F63-9FD3A9A20EE8}">
      <dsp:nvSpPr>
        <dsp:cNvPr id="0" name=""/>
        <dsp:cNvSpPr/>
      </dsp:nvSpPr>
      <dsp:spPr>
        <a:xfrm>
          <a:off x="4572000" y="1084775"/>
          <a:ext cx="202195" cy="315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29"/>
              </a:lnTo>
              <a:lnTo>
                <a:pt x="202195" y="157929"/>
              </a:lnTo>
              <a:lnTo>
                <a:pt x="202195" y="315859"/>
              </a:lnTo>
            </a:path>
          </a:pathLst>
        </a:custGeom>
        <a:noFill/>
        <a:ln w="4445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  <a:tailEnd type="stealth" w="lg" len="sm"/>
        </a:ln>
        <a:effectLst/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646610-30F3-42ED-81A3-DF21D7D03D93}">
      <dsp:nvSpPr>
        <dsp:cNvPr id="0" name=""/>
        <dsp:cNvSpPr/>
      </dsp:nvSpPr>
      <dsp:spPr>
        <a:xfrm>
          <a:off x="286125" y="2110552"/>
          <a:ext cx="103827" cy="4318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8728"/>
              </a:lnTo>
              <a:lnTo>
                <a:pt x="103827" y="4318728"/>
              </a:lnTo>
            </a:path>
          </a:pathLst>
        </a:custGeom>
        <a:noFill/>
        <a:ln w="4445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  <a:tailEnd type="stealth" w="lg" len="sm"/>
        </a:ln>
        <a:effectLst/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F6204-FB1B-4F8D-8F64-4648598AFD8D}">
      <dsp:nvSpPr>
        <dsp:cNvPr id="0" name=""/>
        <dsp:cNvSpPr/>
      </dsp:nvSpPr>
      <dsp:spPr>
        <a:xfrm>
          <a:off x="286125" y="2110552"/>
          <a:ext cx="103827" cy="3250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0821"/>
              </a:lnTo>
              <a:lnTo>
                <a:pt x="103827" y="3250821"/>
              </a:lnTo>
            </a:path>
          </a:pathLst>
        </a:custGeom>
        <a:noFill/>
        <a:ln w="4445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  <a:tailEnd type="stealth" w="lg" len="sm"/>
        </a:ln>
        <a:effectLst/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412C45-3BFA-4517-B415-CC93BC96EA91}">
      <dsp:nvSpPr>
        <dsp:cNvPr id="0" name=""/>
        <dsp:cNvSpPr/>
      </dsp:nvSpPr>
      <dsp:spPr>
        <a:xfrm>
          <a:off x="286125" y="2110552"/>
          <a:ext cx="103827" cy="1993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3116"/>
              </a:lnTo>
              <a:lnTo>
                <a:pt x="103827" y="1993116"/>
              </a:lnTo>
            </a:path>
          </a:pathLst>
        </a:custGeom>
        <a:noFill/>
        <a:ln w="4445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  <a:tailEnd type="stealth" w="lg" len="sm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046D1-D8DF-4095-BC72-4004A7C888B9}">
      <dsp:nvSpPr>
        <dsp:cNvPr id="0" name=""/>
        <dsp:cNvSpPr/>
      </dsp:nvSpPr>
      <dsp:spPr>
        <a:xfrm>
          <a:off x="286125" y="2110552"/>
          <a:ext cx="103827" cy="735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5411"/>
              </a:lnTo>
              <a:lnTo>
                <a:pt x="103827" y="735411"/>
              </a:lnTo>
            </a:path>
          </a:pathLst>
        </a:custGeom>
        <a:noFill/>
        <a:ln w="4445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  <a:tailEnd type="stealth" w="lg" len="sm"/>
        </a:ln>
        <a:effectLst/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18F4FE-3CF1-42FC-B431-179C5B90FD4D}">
      <dsp:nvSpPr>
        <dsp:cNvPr id="0" name=""/>
        <dsp:cNvSpPr/>
      </dsp:nvSpPr>
      <dsp:spPr>
        <a:xfrm>
          <a:off x="1430626" y="1084775"/>
          <a:ext cx="3141373" cy="273730"/>
        </a:xfrm>
        <a:custGeom>
          <a:avLst/>
          <a:gdLst/>
          <a:ahLst/>
          <a:cxnLst/>
          <a:rect l="0" t="0" r="0" b="0"/>
          <a:pathLst>
            <a:path>
              <a:moveTo>
                <a:pt x="3141373" y="0"/>
              </a:moveTo>
              <a:lnTo>
                <a:pt x="3141373" y="115800"/>
              </a:lnTo>
              <a:lnTo>
                <a:pt x="0" y="115800"/>
              </a:lnTo>
              <a:lnTo>
                <a:pt x="0" y="273730"/>
              </a:lnTo>
            </a:path>
          </a:pathLst>
        </a:custGeom>
        <a:noFill/>
        <a:ln w="4445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  <a:tailEnd type="stealth" w="lg" len="sm"/>
        </a:ln>
        <a:effectLst/>
        <a:scene3d>
          <a:camera prst="orthographicFront"/>
          <a:lightRig rig="threePt" dir="t">
            <a:rot lat="0" lon="0" rev="7500000"/>
          </a:lightRig>
        </a:scene3d>
        <a:sp3d>
          <a:bevelT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0D51E1-1974-4141-A2D6-30384E1782C7}">
      <dsp:nvSpPr>
        <dsp:cNvPr id="0" name=""/>
        <dsp:cNvSpPr/>
      </dsp:nvSpPr>
      <dsp:spPr>
        <a:xfrm>
          <a:off x="3251352" y="225494"/>
          <a:ext cx="2641294" cy="8592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u="sng" kern="1200" dirty="0" smtClean="0"/>
            <a:t>ΠΕΤΡΟΥΛΑ</a:t>
          </a:r>
          <a:r>
            <a:rPr lang="el-GR" sz="1400" b="1" u="sng" kern="1200" dirty="0" smtClean="0"/>
            <a:t> </a:t>
          </a:r>
          <a:r>
            <a:rPr lang="el-GR" sz="1600" b="1" u="sng" kern="1200" dirty="0" smtClean="0"/>
            <a:t>ΣΟΦΙΑ</a:t>
          </a:r>
          <a:r>
            <a:rPr lang="el-GR" sz="1400" b="1" u="sng" kern="1200" dirty="0" smtClean="0"/>
            <a:t> Δ.Ν.Υ. </a:t>
          </a:r>
        </a:p>
      </dsp:txBody>
      <dsp:txXfrm>
        <a:off x="3251352" y="225494"/>
        <a:ext cx="2641294" cy="859281"/>
      </dsp:txXfrm>
    </dsp:sp>
    <dsp:sp modelId="{9AE8C5D3-08A9-4183-94F7-5A98CA3D0F84}">
      <dsp:nvSpPr>
        <dsp:cNvPr id="0" name=""/>
        <dsp:cNvSpPr/>
      </dsp:nvSpPr>
      <dsp:spPr>
        <a:xfrm>
          <a:off x="0" y="1358505"/>
          <a:ext cx="2861253" cy="75204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u="sng" kern="1200" dirty="0" smtClean="0"/>
            <a:t>1ος </a:t>
          </a:r>
          <a:r>
            <a:rPr lang="el-GR" sz="1600" u="sng" kern="1200" dirty="0" smtClean="0"/>
            <a:t> ΝΟΣΗΛΕΥΤΙΚΟΣ ΤΟΜΕΑΣ-ΠΑΘΟΛΟΓΙΚΟΣ</a:t>
          </a:r>
          <a:endParaRPr lang="el-GR" sz="1600" u="sng" kern="1200" dirty="0" smtClean="0"/>
        </a:p>
      </dsp:txBody>
      <dsp:txXfrm>
        <a:off x="0" y="1358505"/>
        <a:ext cx="2861253" cy="752047"/>
      </dsp:txXfrm>
    </dsp:sp>
    <dsp:sp modelId="{D0D1A552-AD1D-4CAE-B363-ACAE46A958AB}">
      <dsp:nvSpPr>
        <dsp:cNvPr id="0" name=""/>
        <dsp:cNvSpPr/>
      </dsp:nvSpPr>
      <dsp:spPr>
        <a:xfrm>
          <a:off x="389952" y="2469941"/>
          <a:ext cx="2751469" cy="75204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u="sng" kern="1200" dirty="0" smtClean="0"/>
            <a:t>ΠΑΘΟΛΟΓΙΚΗ ΚΛΙΝΙΚΗ</a:t>
          </a:r>
          <a:endParaRPr lang="el-GR" sz="1400" kern="1200" dirty="0"/>
        </a:p>
      </dsp:txBody>
      <dsp:txXfrm>
        <a:off x="389952" y="2469941"/>
        <a:ext cx="2751469" cy="752047"/>
      </dsp:txXfrm>
    </dsp:sp>
    <dsp:sp modelId="{6C2B8E35-C823-4B93-AB46-279529D08D1D}">
      <dsp:nvSpPr>
        <dsp:cNvPr id="0" name=""/>
        <dsp:cNvSpPr/>
      </dsp:nvSpPr>
      <dsp:spPr>
        <a:xfrm>
          <a:off x="389952" y="3537848"/>
          <a:ext cx="2751469" cy="113164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u="sng" kern="1200" dirty="0" smtClean="0"/>
            <a:t>ΚΑΡΔΙΟΛΟΓΙΚΗ ΚΛΙΝΙΚΗ-ΜΟΝΑΔΑ ΕΜΦΡΑΓΜΑΤΩΝ--ΠΑΙΔΙΑΤΡΙΚΗ ΚΛΙΝΙΚΗ</a:t>
          </a:r>
          <a:endParaRPr lang="el-GR" sz="1200" kern="1200" dirty="0"/>
        </a:p>
      </dsp:txBody>
      <dsp:txXfrm>
        <a:off x="389952" y="3537848"/>
        <a:ext cx="2751469" cy="1131642"/>
      </dsp:txXfrm>
    </dsp:sp>
    <dsp:sp modelId="{B76507CD-2AD2-49AA-B3EA-EC5076A093F5}">
      <dsp:nvSpPr>
        <dsp:cNvPr id="0" name=""/>
        <dsp:cNvSpPr/>
      </dsp:nvSpPr>
      <dsp:spPr>
        <a:xfrm>
          <a:off x="389952" y="4985350"/>
          <a:ext cx="2751469" cy="75204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ΜΟΝΑΔΑ ΤΕΧΝΗΤΟΥ ΝΕΦΡΟΥ</a:t>
          </a:r>
          <a:endParaRPr lang="el-GR" sz="1600" kern="1200" dirty="0"/>
        </a:p>
      </dsp:txBody>
      <dsp:txXfrm>
        <a:off x="389952" y="4985350"/>
        <a:ext cx="2751469" cy="752047"/>
      </dsp:txXfrm>
    </dsp:sp>
    <dsp:sp modelId="{2F7D3F9B-E242-4A41-916E-AE189EB009C3}">
      <dsp:nvSpPr>
        <dsp:cNvPr id="0" name=""/>
        <dsp:cNvSpPr/>
      </dsp:nvSpPr>
      <dsp:spPr>
        <a:xfrm>
          <a:off x="389952" y="6053257"/>
          <a:ext cx="2751469" cy="75204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  ΑΙΜΟΔΟΣΙΑ</a:t>
          </a:r>
          <a:endParaRPr lang="el-GR" sz="1600" kern="1200" dirty="0"/>
        </a:p>
      </dsp:txBody>
      <dsp:txXfrm>
        <a:off x="389952" y="6053257"/>
        <a:ext cx="2751469" cy="752047"/>
      </dsp:txXfrm>
    </dsp:sp>
    <dsp:sp modelId="{F76FB7F7-D79F-4900-8FA6-88383EB6465A}">
      <dsp:nvSpPr>
        <dsp:cNvPr id="0" name=""/>
        <dsp:cNvSpPr/>
      </dsp:nvSpPr>
      <dsp:spPr>
        <a:xfrm>
          <a:off x="3178471" y="1400635"/>
          <a:ext cx="3191447" cy="75204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u="sng" kern="1200" dirty="0" smtClean="0"/>
            <a:t>2ος </a:t>
          </a:r>
          <a:r>
            <a:rPr lang="el-GR" sz="1600" u="sng" kern="1200" dirty="0" smtClean="0"/>
            <a:t>ΝΟΣΗΛΕΥΤΙΚΟΣ ΤΟΜΕΑΣ-ΧΕΙΡΟΥΡΓΙΚΟΣ </a:t>
          </a:r>
          <a:endParaRPr lang="el-GR" sz="1600" u="sng" kern="1200" dirty="0" smtClean="0"/>
        </a:p>
      </dsp:txBody>
      <dsp:txXfrm>
        <a:off x="3178471" y="1400635"/>
        <a:ext cx="3191447" cy="752047"/>
      </dsp:txXfrm>
    </dsp:sp>
    <dsp:sp modelId="{A20A0DAC-A9A7-425D-97B0-09643F677201}">
      <dsp:nvSpPr>
        <dsp:cNvPr id="0" name=""/>
        <dsp:cNvSpPr/>
      </dsp:nvSpPr>
      <dsp:spPr>
        <a:xfrm>
          <a:off x="3976333" y="2468542"/>
          <a:ext cx="2531074" cy="75204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ΓΕΝΙΚΗ ΧΕΙΡΟΥΡΓΙΚΗ – ΟΥΡΟΛΟΓΙΚΗ ΚΛΙΝΙΚΗ</a:t>
          </a:r>
          <a:endParaRPr lang="el-GR" sz="1600" kern="1200" dirty="0"/>
        </a:p>
      </dsp:txBody>
      <dsp:txXfrm>
        <a:off x="3976333" y="2468542"/>
        <a:ext cx="2531074" cy="752047"/>
      </dsp:txXfrm>
    </dsp:sp>
    <dsp:sp modelId="{A313776F-2F1A-4134-998E-0311FF5E6914}">
      <dsp:nvSpPr>
        <dsp:cNvPr id="0" name=""/>
        <dsp:cNvSpPr/>
      </dsp:nvSpPr>
      <dsp:spPr>
        <a:xfrm>
          <a:off x="3976333" y="3536449"/>
          <a:ext cx="2531074" cy="75204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ΟΡΘΟΠΑΙΔΙΚΗ ΚΛΙΝΙΚΗ</a:t>
          </a:r>
          <a:endParaRPr lang="el-GR" sz="1900" kern="1200" dirty="0"/>
        </a:p>
      </dsp:txBody>
      <dsp:txXfrm>
        <a:off x="3976333" y="3536449"/>
        <a:ext cx="2531074" cy="752047"/>
      </dsp:txXfrm>
    </dsp:sp>
    <dsp:sp modelId="{4510D00D-2504-47C4-881C-71665E8BA742}">
      <dsp:nvSpPr>
        <dsp:cNvPr id="0" name=""/>
        <dsp:cNvSpPr/>
      </dsp:nvSpPr>
      <dsp:spPr>
        <a:xfrm>
          <a:off x="3976333" y="4604356"/>
          <a:ext cx="2531074" cy="75204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ΜΑΙΕΥΤΙΚΗ - ΓΥΝΑΙΚΟΛΟΓΙΚΗ ΚΛΙΝΙΚΗ</a:t>
          </a:r>
          <a:endParaRPr lang="el-GR" sz="1900" kern="1200" dirty="0"/>
        </a:p>
      </dsp:txBody>
      <dsp:txXfrm>
        <a:off x="3976333" y="4604356"/>
        <a:ext cx="2531074" cy="752047"/>
      </dsp:txXfrm>
    </dsp:sp>
    <dsp:sp modelId="{A6E50BEB-995F-4140-AA16-C54744FCEE24}">
      <dsp:nvSpPr>
        <dsp:cNvPr id="0" name=""/>
        <dsp:cNvSpPr/>
      </dsp:nvSpPr>
      <dsp:spPr>
        <a:xfrm>
          <a:off x="3976333" y="5672263"/>
          <a:ext cx="2531074" cy="75204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ΧΕΙΡΟΥΡΓΕΙΟ -ΑΠΟΣΤΕΙΡΩΣΗ</a:t>
          </a:r>
          <a:endParaRPr lang="el-GR" sz="1900" kern="1200" dirty="0"/>
        </a:p>
      </dsp:txBody>
      <dsp:txXfrm>
        <a:off x="3976333" y="5672263"/>
        <a:ext cx="2531074" cy="752047"/>
      </dsp:txXfrm>
    </dsp:sp>
    <dsp:sp modelId="{C820EA93-4CFD-4B21-9288-64FDE869E7BE}">
      <dsp:nvSpPr>
        <dsp:cNvPr id="0" name=""/>
        <dsp:cNvSpPr/>
      </dsp:nvSpPr>
      <dsp:spPr>
        <a:xfrm>
          <a:off x="6687137" y="1371252"/>
          <a:ext cx="2456862" cy="75204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u="sng" kern="1200" dirty="0" smtClean="0"/>
            <a:t>3</a:t>
          </a:r>
          <a:r>
            <a:rPr lang="el-GR" sz="1600" u="sng" kern="1200" baseline="30000" dirty="0" smtClean="0"/>
            <a:t>ος</a:t>
          </a:r>
          <a:r>
            <a:rPr lang="el-GR" sz="1600" u="sng" kern="1200" dirty="0" smtClean="0"/>
            <a:t> ΝΟΣΗΛΕΥΤΙΚΟΣ ΤΟΜΕΑΣ -ΨΥΧΙΑΤΡΙΚΟΣ</a:t>
          </a:r>
          <a:endParaRPr lang="el-GR" sz="1600" kern="1200" dirty="0"/>
        </a:p>
      </dsp:txBody>
      <dsp:txXfrm>
        <a:off x="6687137" y="1371252"/>
        <a:ext cx="2456862" cy="7520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Διάγραμμα"/>
          <p:cNvGraphicFramePr/>
          <p:nvPr/>
        </p:nvGraphicFramePr>
        <p:xfrm>
          <a:off x="0" y="-171400"/>
          <a:ext cx="9144000" cy="70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50</Words>
  <Application>Microsoft Office PowerPoint</Application>
  <PresentationFormat>Προβολή στην οθόνη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cp:lastModifiedBy>pc3</cp:lastModifiedBy>
  <cp:revision>4</cp:revision>
  <dcterms:modified xsi:type="dcterms:W3CDTF">2021-06-16T04:45:31Z</dcterms:modified>
</cp:coreProperties>
</file>